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1122" y="325997"/>
            <a:ext cx="12294869" cy="1321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6F6F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6F6F6F"/>
                </a:solidFill>
                <a:latin typeface="Helvetica"/>
                <a:cs typeface="Helvetica"/>
              </a:defRPr>
            </a:lvl1pPr>
          </a:lstStyle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6F6F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6F6F6F"/>
                </a:solidFill>
                <a:latin typeface="Helvetica"/>
                <a:cs typeface="Helvetica"/>
              </a:defRPr>
            </a:lvl1pPr>
          </a:lstStyle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6F6F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6F6F6F"/>
                </a:solidFill>
                <a:latin typeface="Helvetica"/>
                <a:cs typeface="Helvetica"/>
              </a:defRPr>
            </a:lvl1pPr>
          </a:lstStyle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6F6F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6F6F6F"/>
                </a:solidFill>
                <a:latin typeface="Helvetica"/>
                <a:cs typeface="Helvetica"/>
              </a:defRPr>
            </a:lvl1pPr>
          </a:lstStyle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6F6F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6F6F6F"/>
                </a:solidFill>
                <a:latin typeface="Helvetica"/>
                <a:cs typeface="Helvetica"/>
              </a:defRPr>
            </a:lvl1pPr>
          </a:lstStyle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1122" y="-97271"/>
            <a:ext cx="18301854" cy="257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1122" y="3292073"/>
            <a:ext cx="9481185" cy="273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7442451" y="10815739"/>
            <a:ext cx="5219065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6F6F6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9689221" y="11021897"/>
            <a:ext cx="323215" cy="15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6F6F6F"/>
                </a:solidFill>
                <a:latin typeface="Helvetica"/>
                <a:cs typeface="Helvetica"/>
              </a:defRPr>
            </a:lvl1pPr>
          </a:lstStyle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3.jp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hyperlink" Target="https://arxiv.org/abs/2404.03002" TargetMode="External"/><Relationship Id="rId8" Type="http://schemas.openxmlformats.org/officeDocument/2006/relationships/image" Target="../media/image17.jpg"/><Relationship Id="rId9" Type="http://schemas.openxmlformats.org/officeDocument/2006/relationships/hyperlink" Target="https://arxiv.org/abs/2304.05203" TargetMode="External"/><Relationship Id="rId10" Type="http://schemas.openxmlformats.org/officeDocument/2006/relationships/image" Target="../media/image2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jpg"/><Relationship Id="rId12" Type="http://schemas.openxmlformats.org/officeDocument/2006/relationships/image" Target="../media/image36.jpg"/><Relationship Id="rId13" Type="http://schemas.openxmlformats.org/officeDocument/2006/relationships/image" Target="../media/image3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2411.06000" TargetMode="External"/><Relationship Id="rId3" Type="http://schemas.openxmlformats.org/officeDocument/2006/relationships/image" Target="../media/image41.jpg"/><Relationship Id="rId4" Type="http://schemas.openxmlformats.org/officeDocument/2006/relationships/image" Target="../media/image4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2411.06000" TargetMode="Externa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2411.06000" TargetMode="Externa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5.jpg"/><Relationship Id="rId4" Type="http://schemas.openxmlformats.org/officeDocument/2006/relationships/image" Target="../media/image56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jp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Relationship Id="rId4" Type="http://schemas.openxmlformats.org/officeDocument/2006/relationships/image" Target="../media/image82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Relationship Id="rId4" Type="http://schemas.openxmlformats.org/officeDocument/2006/relationships/image" Target="../media/image86.jpg"/><Relationship Id="rId5" Type="http://schemas.openxmlformats.org/officeDocument/2006/relationships/image" Target="../media/image87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Relationship Id="rId3" Type="http://schemas.openxmlformats.org/officeDocument/2006/relationships/image" Target="../media/image9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Relationship Id="rId3" Type="http://schemas.openxmlformats.org/officeDocument/2006/relationships/image" Target="../media/image93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101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hyperlink" Target="https://arxiv.org/abs/2201.04741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hyperlink" Target="https://arxiv.org/abs/1807.06205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hyperlink" Target="https://arxiv.org/abs/2404.03002" TargetMode="Externa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hyperlink" Target="https://arxiv.org/abs/2404.03002" TargetMode="External"/><Relationship Id="rId7" Type="http://schemas.openxmlformats.org/officeDocument/2006/relationships/image" Target="../media/image17.jpg"/><Relationship Id="rId8" Type="http://schemas.openxmlformats.org/officeDocument/2006/relationships/hyperlink" Target="https://arxiv.org/abs/2304.05203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8350" y="2454874"/>
            <a:ext cx="13467715" cy="16452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600" spc="-355"/>
              <a:t>Cosmology</a:t>
            </a:r>
            <a:r>
              <a:rPr dirty="0" sz="10600" spc="-1090"/>
              <a:t> </a:t>
            </a:r>
            <a:r>
              <a:rPr dirty="0" sz="10600" spc="-10"/>
              <a:t>with</a:t>
            </a:r>
            <a:r>
              <a:rPr dirty="0" sz="10600" spc="-675"/>
              <a:t> </a:t>
            </a:r>
            <a:r>
              <a:rPr dirty="0" sz="10600" spc="-750"/>
              <a:t>SP</a:t>
            </a:r>
            <a:r>
              <a:rPr dirty="0" sz="10600" spc="-1405"/>
              <a:t>T</a:t>
            </a:r>
            <a:r>
              <a:rPr dirty="0" sz="10600" spc="-750"/>
              <a:t>-</a:t>
            </a:r>
            <a:r>
              <a:rPr dirty="0" sz="10600" spc="-1019"/>
              <a:t>3G</a:t>
            </a:r>
            <a:endParaRPr sz="10600"/>
          </a:p>
        </p:txBody>
      </p:sp>
      <p:sp>
        <p:nvSpPr>
          <p:cNvPr id="3" name="object 3" descr=""/>
          <p:cNvSpPr txBox="1"/>
          <p:nvPr/>
        </p:nvSpPr>
        <p:spPr>
          <a:xfrm>
            <a:off x="7800602" y="5405288"/>
            <a:ext cx="4503420" cy="11061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4100" spc="-175">
                <a:solidFill>
                  <a:srgbClr val="212121"/>
                </a:solidFill>
                <a:latin typeface="Arial"/>
                <a:cs typeface="Arial"/>
              </a:rPr>
              <a:t>Cail</a:t>
            </a:r>
            <a:r>
              <a:rPr dirty="0" sz="4100" spc="-2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Daley</a:t>
            </a:r>
            <a:endParaRPr sz="4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850" spc="-110">
                <a:solidFill>
                  <a:srgbClr val="212121"/>
                </a:solidFill>
                <a:latin typeface="Arial"/>
                <a:cs typeface="Arial"/>
              </a:rPr>
              <a:t>CosmoStat,</a:t>
            </a:r>
            <a:r>
              <a:rPr dirty="0" sz="2850" spc="-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850" spc="-240">
                <a:solidFill>
                  <a:srgbClr val="212121"/>
                </a:solidFill>
                <a:latin typeface="Arial"/>
                <a:cs typeface="Arial"/>
              </a:rPr>
              <a:t>CEA</a:t>
            </a:r>
            <a:r>
              <a:rPr dirty="0" sz="285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850" spc="-105">
                <a:solidFill>
                  <a:srgbClr val="212121"/>
                </a:solidFill>
                <a:latin typeface="Arial"/>
                <a:cs typeface="Arial"/>
              </a:rPr>
              <a:t>Paris-</a:t>
            </a:r>
            <a:r>
              <a:rPr dirty="0" sz="2850" spc="-45">
                <a:solidFill>
                  <a:srgbClr val="212121"/>
                </a:solidFill>
                <a:latin typeface="Arial"/>
                <a:cs typeface="Arial"/>
              </a:rPr>
              <a:t>Saclay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00213" y="8220885"/>
            <a:ext cx="5903595" cy="1491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20165" marR="5080" indent="-1308100">
              <a:lnSpc>
                <a:spcPct val="117300"/>
              </a:lnSpc>
              <a:spcBef>
                <a:spcPts val="95"/>
              </a:spcBef>
            </a:pP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Séminaire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postdoc</a:t>
            </a:r>
            <a:r>
              <a:rPr dirty="0" sz="4100" spc="-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du</a:t>
            </a:r>
            <a:r>
              <a:rPr dirty="0" sz="4100" spc="-2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DAp </a:t>
            </a:r>
            <a:r>
              <a:rPr dirty="0" sz="4100" spc="-135">
                <a:solidFill>
                  <a:srgbClr val="212121"/>
                </a:solidFill>
                <a:latin typeface="Arial"/>
                <a:cs typeface="Arial"/>
              </a:rPr>
              <a:t>March</a:t>
            </a:r>
            <a:r>
              <a:rPr dirty="0" sz="4100" spc="-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85">
                <a:solidFill>
                  <a:srgbClr val="212121"/>
                </a:solidFill>
                <a:latin typeface="Arial"/>
                <a:cs typeface="Arial"/>
              </a:rPr>
              <a:t>11,</a:t>
            </a:r>
            <a:r>
              <a:rPr dirty="0" sz="4100" spc="-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2025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870" y="9100770"/>
            <a:ext cx="2583452" cy="3186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3388" y="8847932"/>
            <a:ext cx="2790559" cy="893707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7305034" y="10494962"/>
            <a:ext cx="5598160" cy="615315"/>
            <a:chOff x="7305034" y="10494962"/>
            <a:chExt cx="5598160" cy="615315"/>
          </a:xfrm>
        </p:grpSpPr>
        <p:sp>
          <p:nvSpPr>
            <p:cNvPr id="8" name="object 8" descr=""/>
            <p:cNvSpPr/>
            <p:nvPr/>
          </p:nvSpPr>
          <p:spPr>
            <a:xfrm>
              <a:off x="7334796" y="10529848"/>
              <a:ext cx="5525770" cy="546100"/>
            </a:xfrm>
            <a:custGeom>
              <a:avLst/>
              <a:gdLst/>
              <a:ahLst/>
              <a:cxnLst/>
              <a:rect l="l" t="t" r="r" b="b"/>
              <a:pathLst>
                <a:path w="5525770" h="546100">
                  <a:moveTo>
                    <a:pt x="5525545" y="0"/>
                  </a:moveTo>
                  <a:lnTo>
                    <a:pt x="0" y="0"/>
                  </a:lnTo>
                  <a:lnTo>
                    <a:pt x="0" y="546084"/>
                  </a:lnTo>
                  <a:lnTo>
                    <a:pt x="5525545" y="546084"/>
                  </a:lnTo>
                  <a:lnTo>
                    <a:pt x="55255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339430" y="10529358"/>
              <a:ext cx="5529580" cy="546735"/>
            </a:xfrm>
            <a:custGeom>
              <a:avLst/>
              <a:gdLst/>
              <a:ahLst/>
              <a:cxnLst/>
              <a:rect l="l" t="t" r="r" b="b"/>
              <a:pathLst>
                <a:path w="5529580" h="546734">
                  <a:moveTo>
                    <a:pt x="-4633" y="546575"/>
                  </a:moveTo>
                  <a:lnTo>
                    <a:pt x="5520912" y="546575"/>
                  </a:lnTo>
                  <a:lnTo>
                    <a:pt x="5520912" y="490"/>
                  </a:lnTo>
                  <a:lnTo>
                    <a:pt x="-4633" y="490"/>
                  </a:lnTo>
                  <a:lnTo>
                    <a:pt x="-4633" y="546575"/>
                  </a:lnTo>
                  <a:close/>
                </a:path>
              </a:pathLst>
            </a:custGeom>
            <a:ln w="687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1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4584" y="325997"/>
            <a:ext cx="5456555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5"/>
              <a:t>CDM</a:t>
            </a:r>
            <a:r>
              <a:rPr dirty="0" spc="-465"/>
              <a:t> Cracks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2217926"/>
            <a:ext cx="152303" cy="1522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88" y="4534885"/>
            <a:ext cx="8336642" cy="616556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949133" y="588493"/>
            <a:ext cx="732155" cy="832485"/>
            <a:chOff x="949133" y="588493"/>
            <a:chExt cx="732155" cy="832485"/>
          </a:xfrm>
        </p:grpSpPr>
        <p:sp>
          <p:nvSpPr>
            <p:cNvPr id="6" name="object 6" descr=""/>
            <p:cNvSpPr/>
            <p:nvPr/>
          </p:nvSpPr>
          <p:spPr>
            <a:xfrm>
              <a:off x="950869" y="590230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83207" y="0"/>
                  </a:moveTo>
                  <a:lnTo>
                    <a:pt x="345774" y="0"/>
                  </a:lnTo>
                  <a:lnTo>
                    <a:pt x="338056" y="3087"/>
                  </a:lnTo>
                  <a:lnTo>
                    <a:pt x="333425" y="9261"/>
                  </a:lnTo>
                  <a:lnTo>
                    <a:pt x="331156" y="17129"/>
                  </a:lnTo>
                  <a:lnTo>
                    <a:pt x="324352" y="39409"/>
                  </a:lnTo>
                  <a:lnTo>
                    <a:pt x="313011" y="76102"/>
                  </a:lnTo>
                  <a:lnTo>
                    <a:pt x="297133" y="127208"/>
                  </a:lnTo>
                  <a:lnTo>
                    <a:pt x="276720" y="192725"/>
                  </a:lnTo>
                  <a:lnTo>
                    <a:pt x="251769" y="272656"/>
                  </a:lnTo>
                  <a:lnTo>
                    <a:pt x="222283" y="366999"/>
                  </a:lnTo>
                  <a:lnTo>
                    <a:pt x="192773" y="461318"/>
                  </a:lnTo>
                  <a:lnTo>
                    <a:pt x="167752" y="541177"/>
                  </a:lnTo>
                  <a:lnTo>
                    <a:pt x="147220" y="606577"/>
                  </a:lnTo>
                  <a:lnTo>
                    <a:pt x="131177" y="657517"/>
                  </a:lnTo>
                  <a:lnTo>
                    <a:pt x="119623" y="693997"/>
                  </a:lnTo>
                  <a:lnTo>
                    <a:pt x="97538" y="744200"/>
                  </a:lnTo>
                  <a:lnTo>
                    <a:pt x="50071" y="770249"/>
                  </a:lnTo>
                  <a:lnTo>
                    <a:pt x="15050" y="775676"/>
                  </a:lnTo>
                  <a:lnTo>
                    <a:pt x="0" y="775676"/>
                  </a:lnTo>
                  <a:lnTo>
                    <a:pt x="0" y="828931"/>
                  </a:lnTo>
                  <a:lnTo>
                    <a:pt x="6946" y="828931"/>
                  </a:lnTo>
                  <a:lnTo>
                    <a:pt x="17510" y="827412"/>
                  </a:lnTo>
                  <a:lnTo>
                    <a:pt x="38783" y="826327"/>
                  </a:lnTo>
                  <a:lnTo>
                    <a:pt x="70766" y="825675"/>
                  </a:lnTo>
                  <a:lnTo>
                    <a:pt x="113457" y="825458"/>
                  </a:lnTo>
                  <a:lnTo>
                    <a:pt x="165193" y="825675"/>
                  </a:lnTo>
                  <a:lnTo>
                    <a:pt x="204628" y="826327"/>
                  </a:lnTo>
                  <a:lnTo>
                    <a:pt x="231762" y="827412"/>
                  </a:lnTo>
                  <a:lnTo>
                    <a:pt x="246595" y="828931"/>
                  </a:lnTo>
                  <a:lnTo>
                    <a:pt x="255857" y="828931"/>
                  </a:lnTo>
                  <a:lnTo>
                    <a:pt x="255857" y="775676"/>
                  </a:lnTo>
                  <a:lnTo>
                    <a:pt x="250068" y="775676"/>
                  </a:lnTo>
                  <a:lnTo>
                    <a:pt x="233860" y="774735"/>
                  </a:lnTo>
                  <a:lnTo>
                    <a:pt x="192182" y="760626"/>
                  </a:lnTo>
                  <a:lnTo>
                    <a:pt x="167870" y="731682"/>
                  </a:lnTo>
                  <a:lnTo>
                    <a:pt x="170089" y="720684"/>
                  </a:lnTo>
                  <a:lnTo>
                    <a:pt x="187841" y="658167"/>
                  </a:lnTo>
                  <a:lnTo>
                    <a:pt x="203373" y="606648"/>
                  </a:lnTo>
                  <a:lnTo>
                    <a:pt x="223344" y="541622"/>
                  </a:lnTo>
                  <a:lnTo>
                    <a:pt x="247753" y="463090"/>
                  </a:lnTo>
                  <a:lnTo>
                    <a:pt x="328794" y="204917"/>
                  </a:lnTo>
                  <a:lnTo>
                    <a:pt x="331495" y="212121"/>
                  </a:lnTo>
                  <a:lnTo>
                    <a:pt x="350791" y="272065"/>
                  </a:lnTo>
                  <a:lnTo>
                    <a:pt x="367385" y="324806"/>
                  </a:lnTo>
                  <a:lnTo>
                    <a:pt x="388610" y="392726"/>
                  </a:lnTo>
                  <a:lnTo>
                    <a:pt x="414465" y="475825"/>
                  </a:lnTo>
                  <a:lnTo>
                    <a:pt x="440321" y="559117"/>
                  </a:lnTo>
                  <a:lnTo>
                    <a:pt x="461546" y="627616"/>
                  </a:lnTo>
                  <a:lnTo>
                    <a:pt x="478140" y="681321"/>
                  </a:lnTo>
                  <a:lnTo>
                    <a:pt x="490104" y="720234"/>
                  </a:lnTo>
                  <a:lnTo>
                    <a:pt x="500137" y="753679"/>
                  </a:lnTo>
                  <a:lnTo>
                    <a:pt x="494927" y="763303"/>
                  </a:lnTo>
                  <a:lnTo>
                    <a:pt x="479298" y="770177"/>
                  </a:lnTo>
                  <a:lnTo>
                    <a:pt x="453249" y="774301"/>
                  </a:lnTo>
                  <a:lnTo>
                    <a:pt x="416781" y="775676"/>
                  </a:lnTo>
                  <a:lnTo>
                    <a:pt x="401730" y="775676"/>
                  </a:lnTo>
                  <a:lnTo>
                    <a:pt x="401730" y="828931"/>
                  </a:lnTo>
                  <a:lnTo>
                    <a:pt x="414465" y="828931"/>
                  </a:lnTo>
                  <a:lnTo>
                    <a:pt x="433857" y="827412"/>
                  </a:lnTo>
                  <a:lnTo>
                    <a:pt x="467721" y="826327"/>
                  </a:lnTo>
                  <a:lnTo>
                    <a:pt x="516056" y="825675"/>
                  </a:lnTo>
                  <a:lnTo>
                    <a:pt x="578863" y="825458"/>
                  </a:lnTo>
                  <a:lnTo>
                    <a:pt x="636242" y="825675"/>
                  </a:lnTo>
                  <a:lnTo>
                    <a:pt x="678716" y="826327"/>
                  </a:lnTo>
                  <a:lnTo>
                    <a:pt x="706285" y="827412"/>
                  </a:lnTo>
                  <a:lnTo>
                    <a:pt x="718947" y="828931"/>
                  </a:lnTo>
                  <a:lnTo>
                    <a:pt x="728209" y="828931"/>
                  </a:lnTo>
                  <a:lnTo>
                    <a:pt x="728209" y="775676"/>
                  </a:lnTo>
                  <a:lnTo>
                    <a:pt x="696951" y="775676"/>
                  </a:lnTo>
                  <a:lnTo>
                    <a:pt x="679512" y="774518"/>
                  </a:lnTo>
                  <a:lnTo>
                    <a:pt x="639450" y="769501"/>
                  </a:lnTo>
                  <a:lnTo>
                    <a:pt x="613015" y="708528"/>
                  </a:lnTo>
                  <a:lnTo>
                    <a:pt x="594347" y="649484"/>
                  </a:lnTo>
                  <a:lnTo>
                    <a:pt x="568443" y="567285"/>
                  </a:lnTo>
                  <a:lnTo>
                    <a:pt x="553718" y="520452"/>
                  </a:lnTo>
                  <a:lnTo>
                    <a:pt x="539066" y="473727"/>
                  </a:lnTo>
                  <a:lnTo>
                    <a:pt x="524486" y="427110"/>
                  </a:lnTo>
                  <a:lnTo>
                    <a:pt x="509978" y="380602"/>
                  </a:lnTo>
                  <a:lnTo>
                    <a:pt x="495542" y="334202"/>
                  </a:lnTo>
                  <a:lnTo>
                    <a:pt x="481179" y="287912"/>
                  </a:lnTo>
                  <a:lnTo>
                    <a:pt x="466889" y="241729"/>
                  </a:lnTo>
                  <a:lnTo>
                    <a:pt x="452670" y="195655"/>
                  </a:lnTo>
                  <a:lnTo>
                    <a:pt x="427707" y="114976"/>
                  </a:lnTo>
                  <a:lnTo>
                    <a:pt x="409545" y="57018"/>
                  </a:lnTo>
                  <a:lnTo>
                    <a:pt x="398185" y="21779"/>
                  </a:lnTo>
                  <a:lnTo>
                    <a:pt x="393626" y="9261"/>
                  </a:lnTo>
                  <a:lnTo>
                    <a:pt x="389767" y="3087"/>
                  </a:lnTo>
                  <a:lnTo>
                    <a:pt x="3832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50869" y="590230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33425" y="9261"/>
                  </a:moveTo>
                  <a:lnTo>
                    <a:pt x="338056" y="3087"/>
                  </a:lnTo>
                  <a:lnTo>
                    <a:pt x="345774" y="0"/>
                  </a:lnTo>
                  <a:lnTo>
                    <a:pt x="356579" y="0"/>
                  </a:lnTo>
                  <a:lnTo>
                    <a:pt x="365841" y="0"/>
                  </a:lnTo>
                  <a:lnTo>
                    <a:pt x="373945" y="0"/>
                  </a:lnTo>
                  <a:lnTo>
                    <a:pt x="383207" y="0"/>
                  </a:lnTo>
                  <a:lnTo>
                    <a:pt x="389767" y="3087"/>
                  </a:lnTo>
                  <a:lnTo>
                    <a:pt x="409545" y="57018"/>
                  </a:lnTo>
                  <a:lnTo>
                    <a:pt x="427707" y="114976"/>
                  </a:lnTo>
                  <a:lnTo>
                    <a:pt x="452670" y="195655"/>
                  </a:lnTo>
                  <a:lnTo>
                    <a:pt x="466889" y="241729"/>
                  </a:lnTo>
                  <a:lnTo>
                    <a:pt x="481179" y="287912"/>
                  </a:lnTo>
                  <a:lnTo>
                    <a:pt x="495542" y="334202"/>
                  </a:lnTo>
                  <a:lnTo>
                    <a:pt x="509978" y="380602"/>
                  </a:lnTo>
                  <a:lnTo>
                    <a:pt x="524486" y="427110"/>
                  </a:lnTo>
                  <a:lnTo>
                    <a:pt x="539066" y="473727"/>
                  </a:lnTo>
                  <a:lnTo>
                    <a:pt x="553718" y="520452"/>
                  </a:lnTo>
                  <a:lnTo>
                    <a:pt x="568443" y="567285"/>
                  </a:lnTo>
                  <a:lnTo>
                    <a:pt x="594347" y="649484"/>
                  </a:lnTo>
                  <a:lnTo>
                    <a:pt x="613015" y="708528"/>
                  </a:lnTo>
                  <a:lnTo>
                    <a:pt x="628645" y="757152"/>
                  </a:lnTo>
                  <a:lnTo>
                    <a:pt x="665403" y="773361"/>
                  </a:lnTo>
                  <a:lnTo>
                    <a:pt x="696951" y="775676"/>
                  </a:lnTo>
                  <a:lnTo>
                    <a:pt x="728209" y="775676"/>
                  </a:lnTo>
                  <a:lnTo>
                    <a:pt x="728209" y="828931"/>
                  </a:lnTo>
                  <a:lnTo>
                    <a:pt x="718947" y="828931"/>
                  </a:lnTo>
                  <a:lnTo>
                    <a:pt x="706285" y="827412"/>
                  </a:lnTo>
                  <a:lnTo>
                    <a:pt x="678716" y="826327"/>
                  </a:lnTo>
                  <a:lnTo>
                    <a:pt x="636242" y="825675"/>
                  </a:lnTo>
                  <a:lnTo>
                    <a:pt x="578863" y="825458"/>
                  </a:lnTo>
                  <a:lnTo>
                    <a:pt x="516056" y="825675"/>
                  </a:lnTo>
                  <a:lnTo>
                    <a:pt x="467721" y="826327"/>
                  </a:lnTo>
                  <a:lnTo>
                    <a:pt x="433857" y="827412"/>
                  </a:lnTo>
                  <a:lnTo>
                    <a:pt x="414465" y="828931"/>
                  </a:lnTo>
                  <a:lnTo>
                    <a:pt x="401730" y="828931"/>
                  </a:lnTo>
                  <a:lnTo>
                    <a:pt x="401730" y="775676"/>
                  </a:lnTo>
                  <a:lnTo>
                    <a:pt x="416781" y="775676"/>
                  </a:lnTo>
                  <a:lnTo>
                    <a:pt x="453249" y="774301"/>
                  </a:lnTo>
                  <a:lnTo>
                    <a:pt x="479298" y="770177"/>
                  </a:lnTo>
                  <a:lnTo>
                    <a:pt x="494927" y="763303"/>
                  </a:lnTo>
                  <a:lnTo>
                    <a:pt x="500137" y="753679"/>
                  </a:lnTo>
                  <a:lnTo>
                    <a:pt x="497436" y="744353"/>
                  </a:lnTo>
                  <a:lnTo>
                    <a:pt x="478140" y="681321"/>
                  </a:lnTo>
                  <a:lnTo>
                    <a:pt x="461546" y="627616"/>
                  </a:lnTo>
                  <a:lnTo>
                    <a:pt x="440321" y="559117"/>
                  </a:lnTo>
                  <a:lnTo>
                    <a:pt x="414465" y="475825"/>
                  </a:lnTo>
                  <a:lnTo>
                    <a:pt x="388610" y="392726"/>
                  </a:lnTo>
                  <a:lnTo>
                    <a:pt x="367385" y="324806"/>
                  </a:lnTo>
                  <a:lnTo>
                    <a:pt x="350791" y="272065"/>
                  </a:lnTo>
                  <a:lnTo>
                    <a:pt x="338827" y="234503"/>
                  </a:lnTo>
                  <a:lnTo>
                    <a:pt x="328794" y="204917"/>
                  </a:lnTo>
                  <a:lnTo>
                    <a:pt x="247753" y="463090"/>
                  </a:lnTo>
                  <a:lnTo>
                    <a:pt x="223344" y="541622"/>
                  </a:lnTo>
                  <a:lnTo>
                    <a:pt x="203373" y="606648"/>
                  </a:lnTo>
                  <a:lnTo>
                    <a:pt x="187841" y="658167"/>
                  </a:lnTo>
                  <a:lnTo>
                    <a:pt x="176746" y="696179"/>
                  </a:lnTo>
                  <a:lnTo>
                    <a:pt x="167870" y="731682"/>
                  </a:lnTo>
                  <a:lnTo>
                    <a:pt x="169389" y="738701"/>
                  </a:lnTo>
                  <a:lnTo>
                    <a:pt x="204917" y="767210"/>
                  </a:lnTo>
                  <a:lnTo>
                    <a:pt x="250068" y="775676"/>
                  </a:lnTo>
                  <a:lnTo>
                    <a:pt x="255857" y="775676"/>
                  </a:lnTo>
                  <a:lnTo>
                    <a:pt x="255857" y="828931"/>
                  </a:lnTo>
                  <a:lnTo>
                    <a:pt x="246595" y="828931"/>
                  </a:lnTo>
                  <a:lnTo>
                    <a:pt x="231762" y="827412"/>
                  </a:lnTo>
                  <a:lnTo>
                    <a:pt x="204628" y="826327"/>
                  </a:lnTo>
                  <a:lnTo>
                    <a:pt x="165193" y="825675"/>
                  </a:lnTo>
                  <a:lnTo>
                    <a:pt x="113457" y="825458"/>
                  </a:lnTo>
                  <a:lnTo>
                    <a:pt x="70766" y="825675"/>
                  </a:lnTo>
                  <a:lnTo>
                    <a:pt x="38783" y="826327"/>
                  </a:lnTo>
                  <a:lnTo>
                    <a:pt x="17510" y="827412"/>
                  </a:lnTo>
                  <a:lnTo>
                    <a:pt x="6946" y="828931"/>
                  </a:lnTo>
                  <a:lnTo>
                    <a:pt x="0" y="828931"/>
                  </a:lnTo>
                  <a:lnTo>
                    <a:pt x="0" y="775676"/>
                  </a:lnTo>
                  <a:lnTo>
                    <a:pt x="15050" y="775676"/>
                  </a:lnTo>
                  <a:lnTo>
                    <a:pt x="50071" y="770249"/>
                  </a:lnTo>
                  <a:lnTo>
                    <a:pt x="97538" y="744200"/>
                  </a:lnTo>
                  <a:lnTo>
                    <a:pt x="119623" y="693997"/>
                  </a:lnTo>
                  <a:lnTo>
                    <a:pt x="131177" y="657517"/>
                  </a:lnTo>
                  <a:lnTo>
                    <a:pt x="147220" y="606577"/>
                  </a:lnTo>
                  <a:lnTo>
                    <a:pt x="167752" y="541177"/>
                  </a:lnTo>
                  <a:lnTo>
                    <a:pt x="192773" y="461318"/>
                  </a:lnTo>
                  <a:lnTo>
                    <a:pt x="222283" y="366999"/>
                  </a:lnTo>
                  <a:lnTo>
                    <a:pt x="251769" y="272656"/>
                  </a:lnTo>
                  <a:lnTo>
                    <a:pt x="276720" y="192725"/>
                  </a:lnTo>
                  <a:lnTo>
                    <a:pt x="297133" y="127208"/>
                  </a:lnTo>
                  <a:lnTo>
                    <a:pt x="313011" y="76102"/>
                  </a:lnTo>
                  <a:lnTo>
                    <a:pt x="324352" y="39409"/>
                  </a:lnTo>
                  <a:lnTo>
                    <a:pt x="331156" y="17129"/>
                  </a:lnTo>
                  <a:lnTo>
                    <a:pt x="333425" y="9261"/>
                  </a:lnTo>
                  <a:close/>
                </a:path>
              </a:pathLst>
            </a:custGeom>
            <a:ln w="3473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5295" y="2673990"/>
            <a:ext cx="651243" cy="47751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6616" y="2654986"/>
            <a:ext cx="516070" cy="4899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377072" y="1902301"/>
            <a:ext cx="8489315" cy="203200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310"/>
              </a:spcBef>
              <a:tabLst>
                <a:tab pos="4822825" algn="l"/>
                <a:tab pos="6365875" algn="l"/>
              </a:tabLst>
            </a:pPr>
            <a:r>
              <a:rPr dirty="0" sz="4100" spc="-204">
                <a:solidFill>
                  <a:srgbClr val="212121"/>
                </a:solidFill>
                <a:latin typeface="Arial"/>
                <a:cs typeface="Arial"/>
              </a:rPr>
              <a:t>Tensions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5">
                <a:solidFill>
                  <a:srgbClr val="212121"/>
                </a:solidFill>
                <a:latin typeface="Arial"/>
                <a:cs typeface="Arial"/>
              </a:rPr>
              <a:t>between</a:t>
            </a:r>
            <a:r>
              <a:rPr dirty="0" sz="4100" spc="-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early-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late-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time </a:t>
            </a: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measurements</a:t>
            </a:r>
            <a:r>
              <a:rPr dirty="0" sz="4100" spc="-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484">
                <a:solidFill>
                  <a:srgbClr val="212121"/>
                </a:solidFill>
                <a:latin typeface="Arial"/>
                <a:cs typeface="Arial"/>
              </a:rPr>
              <a:t>: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Low</a:t>
            </a:r>
            <a:r>
              <a:rPr dirty="0" sz="4100" spc="-2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neutrino</a:t>
            </a:r>
            <a:r>
              <a:rPr dirty="0" sz="4100" spc="-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5">
                <a:solidFill>
                  <a:srgbClr val="212121"/>
                </a:solidFill>
                <a:latin typeface="Arial"/>
                <a:cs typeface="Arial"/>
              </a:rPr>
              <a:t>masses?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050" y="3598179"/>
            <a:ext cx="152303" cy="15229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137277" y="8814399"/>
            <a:ext cx="3326129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-225">
                <a:solidFill>
                  <a:srgbClr val="2975DD"/>
                </a:solidFill>
                <a:latin typeface="Arial"/>
                <a:cs typeface="Arial"/>
                <a:hlinkClick r:id="rId7"/>
              </a:rPr>
              <a:t>DESI</a:t>
            </a:r>
            <a:r>
              <a:rPr dirty="0" sz="2450" spc="-75">
                <a:solidFill>
                  <a:srgbClr val="2975DD"/>
                </a:solidFill>
                <a:latin typeface="Arial"/>
                <a:cs typeface="Arial"/>
                <a:hlinkClick r:id="rId7"/>
              </a:rPr>
              <a:t> </a:t>
            </a:r>
            <a:r>
              <a:rPr dirty="0" sz="2450" spc="-45">
                <a:solidFill>
                  <a:srgbClr val="2975DD"/>
                </a:solidFill>
                <a:latin typeface="Arial"/>
                <a:cs typeface="Arial"/>
                <a:hlinkClick r:id="rId7"/>
              </a:rPr>
              <a:t>Collaboration</a:t>
            </a:r>
            <a:r>
              <a:rPr dirty="0" sz="2450" spc="-70">
                <a:solidFill>
                  <a:srgbClr val="2975DD"/>
                </a:solidFill>
                <a:latin typeface="Arial"/>
                <a:cs typeface="Arial"/>
                <a:hlinkClick r:id="rId7"/>
              </a:rPr>
              <a:t> </a:t>
            </a:r>
            <a:r>
              <a:rPr dirty="0" sz="2450" spc="-30">
                <a:solidFill>
                  <a:srgbClr val="2975DD"/>
                </a:solidFill>
                <a:latin typeface="Arial"/>
                <a:cs typeface="Arial"/>
                <a:hlinkClick r:id="rId7"/>
              </a:rPr>
              <a:t>(2024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450251" y="8926905"/>
            <a:ext cx="76835" cy="222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50"/>
              </a:lnSpc>
            </a:pPr>
            <a:r>
              <a:rPr dirty="0" sz="2450" spc="-265">
                <a:solidFill>
                  <a:srgbClr val="2975DD"/>
                </a:solidFill>
                <a:latin typeface="Arial"/>
                <a:cs typeface="Arial"/>
                <a:hlinkClick r:id="rId7"/>
              </a:rPr>
              <a:t>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57982" y="383839"/>
            <a:ext cx="7165246" cy="477485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3440751" y="4426146"/>
            <a:ext cx="3567429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-65">
                <a:solidFill>
                  <a:srgbClr val="2975DD"/>
                </a:solidFill>
                <a:latin typeface="Arial"/>
                <a:cs typeface="Arial"/>
                <a:hlinkClick r:id="rId9"/>
              </a:rPr>
              <a:t>Madhavacheril</a:t>
            </a:r>
            <a:r>
              <a:rPr dirty="0" sz="2450" spc="-150">
                <a:solidFill>
                  <a:srgbClr val="2975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2450">
                <a:solidFill>
                  <a:srgbClr val="2975DD"/>
                </a:solidFill>
                <a:latin typeface="Arial"/>
                <a:cs typeface="Arial"/>
                <a:hlinkClick r:id="rId9"/>
              </a:rPr>
              <a:t>et</a:t>
            </a:r>
            <a:r>
              <a:rPr dirty="0" sz="2450" spc="-80">
                <a:solidFill>
                  <a:srgbClr val="2975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2450" spc="-114">
                <a:solidFill>
                  <a:srgbClr val="2975DD"/>
                </a:solidFill>
                <a:latin typeface="Arial"/>
                <a:cs typeface="Arial"/>
                <a:hlinkClick r:id="rId9"/>
              </a:rPr>
              <a:t>al.</a:t>
            </a:r>
            <a:r>
              <a:rPr dirty="0" sz="2450" spc="-80">
                <a:solidFill>
                  <a:srgbClr val="2975DD"/>
                </a:solidFill>
                <a:latin typeface="Arial"/>
                <a:cs typeface="Arial"/>
                <a:hlinkClick r:id="rId9"/>
              </a:rPr>
              <a:t> </a:t>
            </a:r>
            <a:r>
              <a:rPr dirty="0" sz="2450" spc="-45">
                <a:solidFill>
                  <a:srgbClr val="2975DD"/>
                </a:solidFill>
                <a:latin typeface="Arial"/>
                <a:cs typeface="Arial"/>
                <a:hlinkClick r:id="rId9"/>
              </a:rPr>
              <a:t>(2023)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606698" y="5616072"/>
            <a:ext cx="6578334" cy="5270042"/>
          </a:xfrm>
          <a:prstGeom prst="rect">
            <a:avLst/>
          </a:prstGeom>
        </p:spPr>
      </p:pic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6360">
              <a:lnSpc>
                <a:spcPts val="1120"/>
              </a:lnSpc>
            </a:pPr>
            <a:r>
              <a:rPr dirty="0" spc="-25"/>
              <a:t>7.</a:t>
            </a:r>
            <a:r>
              <a:rPr dirty="0" spc="-25"/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325997"/>
            <a:ext cx="10989945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30"/>
              <a:t>The</a:t>
            </a:r>
            <a:r>
              <a:rPr dirty="0" spc="-459"/>
              <a:t> </a:t>
            </a:r>
            <a:r>
              <a:rPr dirty="0" spc="-765"/>
              <a:t>CMB</a:t>
            </a:r>
            <a:r>
              <a:rPr dirty="0" spc="-459"/>
              <a:t> </a:t>
            </a:r>
            <a:r>
              <a:rPr dirty="0" spc="-355"/>
              <a:t>Beyond</a:t>
            </a:r>
            <a:r>
              <a:rPr dirty="0" spc="-455"/>
              <a:t> </a:t>
            </a:r>
            <a:r>
              <a:rPr dirty="0" spc="-355"/>
              <a:t>Planck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3065116"/>
            <a:ext cx="152303" cy="15230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050" y="3874230"/>
            <a:ext cx="152303" cy="15229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01122" y="1529039"/>
            <a:ext cx="8887460" cy="2685415"/>
          </a:xfrm>
          <a:prstGeom prst="rect">
            <a:avLst/>
          </a:prstGeom>
        </p:spPr>
        <p:txBody>
          <a:bodyPr wrap="square" lIns="0" tIns="310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Planck</a:t>
            </a:r>
            <a:r>
              <a:rPr dirty="0" sz="4100" spc="-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 spc="-65">
                <a:solidFill>
                  <a:srgbClr val="800000"/>
                </a:solidFill>
                <a:latin typeface="Arial"/>
                <a:cs typeface="Arial"/>
              </a:rPr>
              <a:t>noise-</a:t>
            </a:r>
            <a:r>
              <a:rPr dirty="0" sz="4050" spc="-70">
                <a:solidFill>
                  <a:srgbClr val="800000"/>
                </a:solidFill>
                <a:latin typeface="Arial"/>
                <a:cs typeface="Arial"/>
              </a:rPr>
              <a:t>variance-</a:t>
            </a:r>
            <a:r>
              <a:rPr dirty="0" sz="4050">
                <a:solidFill>
                  <a:srgbClr val="800000"/>
                </a:solidFill>
                <a:latin typeface="Arial"/>
                <a:cs typeface="Arial"/>
              </a:rPr>
              <a:t>limited</a:t>
            </a:r>
            <a:r>
              <a:rPr dirty="0" sz="4050" spc="-8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dirty="0" sz="4100" spc="-55">
                <a:solidFill>
                  <a:srgbClr val="212121"/>
                </a:solidFill>
                <a:latin typeface="Arial"/>
                <a:cs typeface="Arial"/>
              </a:rPr>
              <a:t>beyond:</a:t>
            </a:r>
            <a:endParaRPr sz="4100">
              <a:latin typeface="Arial"/>
              <a:cs typeface="Arial"/>
            </a:endParaRPr>
          </a:p>
          <a:p>
            <a:pPr marL="2713990">
              <a:lnSpc>
                <a:spcPct val="100000"/>
              </a:lnSpc>
              <a:spcBef>
                <a:spcPts val="2350"/>
              </a:spcBef>
              <a:tabLst>
                <a:tab pos="6205220" algn="l"/>
              </a:tabLst>
            </a:pP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4100" spc="-2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65">
                <a:solidFill>
                  <a:srgbClr val="212121"/>
                </a:solidFill>
                <a:latin typeface="Arial"/>
                <a:cs typeface="Arial"/>
              </a:rPr>
              <a:t>TT,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4100" spc="-2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80">
                <a:solidFill>
                  <a:srgbClr val="212121"/>
                </a:solidFill>
                <a:latin typeface="Arial"/>
                <a:cs typeface="Arial"/>
              </a:rPr>
              <a:t>TE;</a:t>
            </a:r>
            <a:endParaRPr sz="4100">
              <a:latin typeface="Arial"/>
              <a:cs typeface="Arial"/>
            </a:endParaRPr>
          </a:p>
          <a:p>
            <a:pPr marL="488315">
              <a:lnSpc>
                <a:spcPct val="100000"/>
              </a:lnSpc>
              <a:spcBef>
                <a:spcPts val="1305"/>
              </a:spcBef>
              <a:tabLst>
                <a:tab pos="7913370" algn="l"/>
              </a:tabLst>
            </a:pPr>
            <a:r>
              <a:rPr dirty="0" sz="4250" spc="-135">
                <a:solidFill>
                  <a:srgbClr val="212121"/>
                </a:solidFill>
                <a:latin typeface="Arial"/>
                <a:cs typeface="Arial"/>
              </a:rPr>
              <a:t>everywhere</a:t>
            </a:r>
            <a:r>
              <a:rPr dirty="0" sz="4250" spc="-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470">
                <a:solidFill>
                  <a:srgbClr val="212121"/>
                </a:solidFill>
                <a:latin typeface="Arial"/>
                <a:cs typeface="Arial"/>
              </a:rPr>
              <a:t>EE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0">
                <a:solidFill>
                  <a:srgbClr val="212121"/>
                </a:solidFill>
                <a:latin typeface="Arial"/>
                <a:cs typeface="Arial"/>
              </a:rPr>
              <a:t>lensing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420">
                <a:solidFill>
                  <a:srgbClr val="212121"/>
                </a:solidFill>
                <a:latin typeface="Arial"/>
                <a:cs typeface="Arial"/>
              </a:rPr>
              <a:t>(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430">
                <a:solidFill>
                  <a:srgbClr val="212121"/>
                </a:solidFill>
                <a:latin typeface="Arial"/>
                <a:cs typeface="Arial"/>
              </a:rPr>
              <a:t>).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2504" y="1532556"/>
            <a:ext cx="9043037" cy="9271492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392858" y="2883448"/>
            <a:ext cx="220979" cy="408940"/>
            <a:chOff x="1392858" y="2883448"/>
            <a:chExt cx="220979" cy="408940"/>
          </a:xfrm>
        </p:grpSpPr>
        <p:sp>
          <p:nvSpPr>
            <p:cNvPr id="8" name="object 8" descr=""/>
            <p:cNvSpPr/>
            <p:nvPr/>
          </p:nvSpPr>
          <p:spPr>
            <a:xfrm>
              <a:off x="1393699" y="2884290"/>
              <a:ext cx="219075" cy="407034"/>
            </a:xfrm>
            <a:custGeom>
              <a:avLst/>
              <a:gdLst/>
              <a:ahLst/>
              <a:cxnLst/>
              <a:rect l="l" t="t" r="r" b="b"/>
              <a:pathLst>
                <a:path w="219075" h="407035">
                  <a:moveTo>
                    <a:pt x="85370" y="322839"/>
                  </a:moveTo>
                  <a:lnTo>
                    <a:pt x="48815" y="322839"/>
                  </a:lnTo>
                  <a:lnTo>
                    <a:pt x="48815" y="323190"/>
                  </a:lnTo>
                  <a:lnTo>
                    <a:pt x="59475" y="365833"/>
                  </a:lnTo>
                  <a:lnTo>
                    <a:pt x="85146" y="399534"/>
                  </a:lnTo>
                  <a:lnTo>
                    <a:pt x="111657" y="406793"/>
                  </a:lnTo>
                  <a:lnTo>
                    <a:pt x="129823" y="404022"/>
                  </a:lnTo>
                  <a:lnTo>
                    <a:pt x="149531" y="395711"/>
                  </a:lnTo>
                  <a:lnTo>
                    <a:pt x="164380" y="386032"/>
                  </a:lnTo>
                  <a:lnTo>
                    <a:pt x="112779" y="386032"/>
                  </a:lnTo>
                  <a:lnTo>
                    <a:pt x="100751" y="382315"/>
                  </a:lnTo>
                  <a:lnTo>
                    <a:pt x="92159" y="371163"/>
                  </a:lnTo>
                  <a:lnTo>
                    <a:pt x="87205" y="353302"/>
                  </a:lnTo>
                  <a:lnTo>
                    <a:pt x="87101" y="352928"/>
                  </a:lnTo>
                  <a:lnTo>
                    <a:pt x="87004" y="352577"/>
                  </a:lnTo>
                  <a:lnTo>
                    <a:pt x="85286" y="326556"/>
                  </a:lnTo>
                  <a:lnTo>
                    <a:pt x="85370" y="322839"/>
                  </a:lnTo>
                  <a:close/>
                </a:path>
                <a:path w="219075" h="407035">
                  <a:moveTo>
                    <a:pt x="193390" y="337217"/>
                  </a:moveTo>
                  <a:lnTo>
                    <a:pt x="190397" y="337217"/>
                  </a:lnTo>
                  <a:lnTo>
                    <a:pt x="187779" y="339087"/>
                  </a:lnTo>
                  <a:lnTo>
                    <a:pt x="184038" y="342828"/>
                  </a:lnTo>
                  <a:lnTo>
                    <a:pt x="176884" y="349421"/>
                  </a:lnTo>
                  <a:lnTo>
                    <a:pt x="144692" y="375091"/>
                  </a:lnTo>
                  <a:lnTo>
                    <a:pt x="112779" y="386032"/>
                  </a:lnTo>
                  <a:lnTo>
                    <a:pt x="164380" y="386032"/>
                  </a:lnTo>
                  <a:lnTo>
                    <a:pt x="199936" y="356855"/>
                  </a:lnTo>
                  <a:lnTo>
                    <a:pt x="203116" y="352928"/>
                  </a:lnTo>
                  <a:lnTo>
                    <a:pt x="203116" y="348439"/>
                  </a:lnTo>
                  <a:lnTo>
                    <a:pt x="201619" y="345633"/>
                  </a:lnTo>
                  <a:lnTo>
                    <a:pt x="195634" y="338900"/>
                  </a:lnTo>
                  <a:lnTo>
                    <a:pt x="193390" y="337217"/>
                  </a:lnTo>
                  <a:close/>
                </a:path>
                <a:path w="219075" h="407035">
                  <a:moveTo>
                    <a:pt x="184599" y="0"/>
                  </a:moveTo>
                  <a:lnTo>
                    <a:pt x="137573" y="29141"/>
                  </a:lnTo>
                  <a:lnTo>
                    <a:pt x="105450" y="79394"/>
                  </a:lnTo>
                  <a:lnTo>
                    <a:pt x="78798" y="138870"/>
                  </a:lnTo>
                  <a:lnTo>
                    <a:pt x="59055" y="202975"/>
                  </a:lnTo>
                  <a:lnTo>
                    <a:pt x="48955" y="259085"/>
                  </a:lnTo>
                  <a:lnTo>
                    <a:pt x="48053" y="276432"/>
                  </a:lnTo>
                  <a:lnTo>
                    <a:pt x="47945" y="278489"/>
                  </a:lnTo>
                  <a:lnTo>
                    <a:pt x="47838" y="280547"/>
                  </a:lnTo>
                  <a:lnTo>
                    <a:pt x="47722" y="282791"/>
                  </a:lnTo>
                  <a:lnTo>
                    <a:pt x="47693" y="283352"/>
                  </a:lnTo>
                  <a:lnTo>
                    <a:pt x="47318" y="284848"/>
                  </a:lnTo>
                  <a:lnTo>
                    <a:pt x="47131" y="286532"/>
                  </a:lnTo>
                  <a:lnTo>
                    <a:pt x="47131" y="295135"/>
                  </a:lnTo>
                  <a:lnTo>
                    <a:pt x="28615" y="313090"/>
                  </a:lnTo>
                  <a:lnTo>
                    <a:pt x="5470" y="335183"/>
                  </a:lnTo>
                  <a:lnTo>
                    <a:pt x="2805" y="337778"/>
                  </a:lnTo>
                  <a:lnTo>
                    <a:pt x="935" y="339648"/>
                  </a:lnTo>
                  <a:lnTo>
                    <a:pt x="0" y="341332"/>
                  </a:lnTo>
                  <a:lnTo>
                    <a:pt x="0" y="342828"/>
                  </a:lnTo>
                  <a:lnTo>
                    <a:pt x="374" y="345072"/>
                  </a:lnTo>
                  <a:lnTo>
                    <a:pt x="1870" y="347878"/>
                  </a:lnTo>
                  <a:lnTo>
                    <a:pt x="7107" y="354611"/>
                  </a:lnTo>
                  <a:lnTo>
                    <a:pt x="9538" y="356294"/>
                  </a:lnTo>
                  <a:lnTo>
                    <a:pt x="13279" y="356294"/>
                  </a:lnTo>
                  <a:lnTo>
                    <a:pt x="17019" y="353302"/>
                  </a:lnTo>
                  <a:lnTo>
                    <a:pt x="28989" y="341332"/>
                  </a:lnTo>
                  <a:lnTo>
                    <a:pt x="34787" y="335721"/>
                  </a:lnTo>
                  <a:lnTo>
                    <a:pt x="46009" y="325247"/>
                  </a:lnTo>
                  <a:lnTo>
                    <a:pt x="48788" y="322839"/>
                  </a:lnTo>
                  <a:lnTo>
                    <a:pt x="85370" y="322839"/>
                  </a:lnTo>
                  <a:lnTo>
                    <a:pt x="85426" y="320349"/>
                  </a:lnTo>
                  <a:lnTo>
                    <a:pt x="90149" y="280547"/>
                  </a:lnTo>
                  <a:lnTo>
                    <a:pt x="92767" y="278489"/>
                  </a:lnTo>
                  <a:lnTo>
                    <a:pt x="93328" y="277928"/>
                  </a:lnTo>
                  <a:lnTo>
                    <a:pt x="94076" y="276432"/>
                  </a:lnTo>
                  <a:lnTo>
                    <a:pt x="95198" y="275123"/>
                  </a:lnTo>
                  <a:lnTo>
                    <a:pt x="98939" y="271382"/>
                  </a:lnTo>
                  <a:lnTo>
                    <a:pt x="101558" y="268577"/>
                  </a:lnTo>
                  <a:lnTo>
                    <a:pt x="104924" y="264836"/>
                  </a:lnTo>
                  <a:lnTo>
                    <a:pt x="123643" y="242766"/>
                  </a:lnTo>
                  <a:lnTo>
                    <a:pt x="96508" y="242766"/>
                  </a:lnTo>
                  <a:lnTo>
                    <a:pt x="96508" y="242392"/>
                  </a:lnTo>
                  <a:lnTo>
                    <a:pt x="108045" y="193612"/>
                  </a:lnTo>
                  <a:lnTo>
                    <a:pt x="118425" y="155177"/>
                  </a:lnTo>
                  <a:lnTo>
                    <a:pt x="130910" y="112324"/>
                  </a:lnTo>
                  <a:lnTo>
                    <a:pt x="148689" y="63403"/>
                  </a:lnTo>
                  <a:lnTo>
                    <a:pt x="170759" y="26558"/>
                  </a:lnTo>
                  <a:lnTo>
                    <a:pt x="181607" y="20760"/>
                  </a:lnTo>
                  <a:lnTo>
                    <a:pt x="216148" y="20760"/>
                  </a:lnTo>
                  <a:lnTo>
                    <a:pt x="210270" y="9678"/>
                  </a:lnTo>
                  <a:lnTo>
                    <a:pt x="199574" y="2419"/>
                  </a:lnTo>
                  <a:lnTo>
                    <a:pt x="184599" y="0"/>
                  </a:lnTo>
                  <a:close/>
                </a:path>
                <a:path w="219075" h="407035">
                  <a:moveTo>
                    <a:pt x="216148" y="20760"/>
                  </a:moveTo>
                  <a:lnTo>
                    <a:pt x="184599" y="20760"/>
                  </a:lnTo>
                  <a:lnTo>
                    <a:pt x="189088" y="21134"/>
                  </a:lnTo>
                  <a:lnTo>
                    <a:pt x="192455" y="22443"/>
                  </a:lnTo>
                  <a:lnTo>
                    <a:pt x="196944" y="26932"/>
                  </a:lnTo>
                  <a:lnTo>
                    <a:pt x="198066" y="31982"/>
                  </a:lnTo>
                  <a:lnTo>
                    <a:pt x="198066" y="48067"/>
                  </a:lnTo>
                  <a:lnTo>
                    <a:pt x="184670" y="102750"/>
                  </a:lnTo>
                  <a:lnTo>
                    <a:pt x="168608" y="140554"/>
                  </a:lnTo>
                  <a:lnTo>
                    <a:pt x="147076" y="177936"/>
                  </a:lnTo>
                  <a:lnTo>
                    <a:pt x="120074" y="214899"/>
                  </a:lnTo>
                  <a:lnTo>
                    <a:pt x="117829" y="218639"/>
                  </a:lnTo>
                  <a:lnTo>
                    <a:pt x="114650" y="222754"/>
                  </a:lnTo>
                  <a:lnTo>
                    <a:pt x="106420" y="231731"/>
                  </a:lnTo>
                  <a:lnTo>
                    <a:pt x="103054" y="235472"/>
                  </a:lnTo>
                  <a:lnTo>
                    <a:pt x="97817" y="241457"/>
                  </a:lnTo>
                  <a:lnTo>
                    <a:pt x="96508" y="242766"/>
                  </a:lnTo>
                  <a:lnTo>
                    <a:pt x="123643" y="242766"/>
                  </a:lnTo>
                  <a:lnTo>
                    <a:pt x="177821" y="170213"/>
                  </a:lnTo>
                  <a:lnTo>
                    <a:pt x="200602" y="125999"/>
                  </a:lnTo>
                  <a:lnTo>
                    <a:pt x="214270" y="83849"/>
                  </a:lnTo>
                  <a:lnTo>
                    <a:pt x="218826" y="43765"/>
                  </a:lnTo>
                  <a:lnTo>
                    <a:pt x="218826" y="38715"/>
                  </a:lnTo>
                  <a:lnTo>
                    <a:pt x="216795" y="22630"/>
                  </a:lnTo>
                  <a:lnTo>
                    <a:pt x="216687" y="21777"/>
                  </a:lnTo>
                  <a:lnTo>
                    <a:pt x="216148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93699" y="2884290"/>
              <a:ext cx="219075" cy="407034"/>
            </a:xfrm>
            <a:custGeom>
              <a:avLst/>
              <a:gdLst/>
              <a:ahLst/>
              <a:cxnLst/>
              <a:rect l="l" t="t" r="r" b="b"/>
              <a:pathLst>
                <a:path w="219075" h="407035">
                  <a:moveTo>
                    <a:pt x="189649" y="337217"/>
                  </a:moveTo>
                  <a:lnTo>
                    <a:pt x="190397" y="337217"/>
                  </a:lnTo>
                  <a:lnTo>
                    <a:pt x="191894" y="337217"/>
                  </a:lnTo>
                  <a:lnTo>
                    <a:pt x="193390" y="337217"/>
                  </a:lnTo>
                  <a:lnTo>
                    <a:pt x="195634" y="338900"/>
                  </a:lnTo>
                  <a:lnTo>
                    <a:pt x="198627" y="342267"/>
                  </a:lnTo>
                  <a:lnTo>
                    <a:pt x="201619" y="345633"/>
                  </a:lnTo>
                  <a:lnTo>
                    <a:pt x="203116" y="348439"/>
                  </a:lnTo>
                  <a:lnTo>
                    <a:pt x="203116" y="350683"/>
                  </a:lnTo>
                  <a:lnTo>
                    <a:pt x="203116" y="352928"/>
                  </a:lnTo>
                  <a:lnTo>
                    <a:pt x="170783" y="381859"/>
                  </a:lnTo>
                  <a:lnTo>
                    <a:pt x="129823" y="404022"/>
                  </a:lnTo>
                  <a:lnTo>
                    <a:pt x="111657" y="406793"/>
                  </a:lnTo>
                  <a:lnTo>
                    <a:pt x="101978" y="405986"/>
                  </a:lnTo>
                  <a:lnTo>
                    <a:pt x="66629" y="380421"/>
                  </a:lnTo>
                  <a:lnTo>
                    <a:pt x="53163" y="344055"/>
                  </a:lnTo>
                  <a:lnTo>
                    <a:pt x="48815" y="323190"/>
                  </a:lnTo>
                  <a:lnTo>
                    <a:pt x="48815" y="322816"/>
                  </a:lnTo>
                  <a:lnTo>
                    <a:pt x="46009" y="325247"/>
                  </a:lnTo>
                  <a:lnTo>
                    <a:pt x="40398" y="330484"/>
                  </a:lnTo>
                  <a:lnTo>
                    <a:pt x="34787" y="335721"/>
                  </a:lnTo>
                  <a:lnTo>
                    <a:pt x="28989" y="341332"/>
                  </a:lnTo>
                  <a:lnTo>
                    <a:pt x="23004" y="347317"/>
                  </a:lnTo>
                  <a:lnTo>
                    <a:pt x="17019" y="353302"/>
                  </a:lnTo>
                  <a:lnTo>
                    <a:pt x="13279" y="356294"/>
                  </a:lnTo>
                  <a:lnTo>
                    <a:pt x="11782" y="356294"/>
                  </a:lnTo>
                  <a:lnTo>
                    <a:pt x="9538" y="356294"/>
                  </a:lnTo>
                  <a:lnTo>
                    <a:pt x="7107" y="354611"/>
                  </a:lnTo>
                  <a:lnTo>
                    <a:pt x="4488" y="351244"/>
                  </a:lnTo>
                  <a:lnTo>
                    <a:pt x="1870" y="347878"/>
                  </a:lnTo>
                  <a:lnTo>
                    <a:pt x="374" y="345072"/>
                  </a:lnTo>
                  <a:lnTo>
                    <a:pt x="0" y="342828"/>
                  </a:lnTo>
                  <a:lnTo>
                    <a:pt x="0" y="341332"/>
                  </a:lnTo>
                  <a:lnTo>
                    <a:pt x="28615" y="313090"/>
                  </a:lnTo>
                  <a:lnTo>
                    <a:pt x="47131" y="295135"/>
                  </a:lnTo>
                  <a:lnTo>
                    <a:pt x="47131" y="286532"/>
                  </a:lnTo>
                  <a:lnTo>
                    <a:pt x="47318" y="284848"/>
                  </a:lnTo>
                  <a:lnTo>
                    <a:pt x="47692" y="283352"/>
                  </a:lnTo>
                  <a:lnTo>
                    <a:pt x="48955" y="259085"/>
                  </a:lnTo>
                  <a:lnTo>
                    <a:pt x="52742" y="232292"/>
                  </a:lnTo>
                  <a:lnTo>
                    <a:pt x="67892" y="171133"/>
                  </a:lnTo>
                  <a:lnTo>
                    <a:pt x="91318" y="108291"/>
                  </a:lnTo>
                  <a:lnTo>
                    <a:pt x="121196" y="52181"/>
                  </a:lnTo>
                  <a:lnTo>
                    <a:pt x="153599" y="12764"/>
                  </a:lnTo>
                  <a:lnTo>
                    <a:pt x="184599" y="0"/>
                  </a:lnTo>
                  <a:lnTo>
                    <a:pt x="199574" y="2419"/>
                  </a:lnTo>
                  <a:lnTo>
                    <a:pt x="210270" y="9678"/>
                  </a:lnTo>
                  <a:lnTo>
                    <a:pt x="216687" y="21777"/>
                  </a:lnTo>
                  <a:lnTo>
                    <a:pt x="218826" y="38715"/>
                  </a:lnTo>
                  <a:lnTo>
                    <a:pt x="218826" y="43765"/>
                  </a:lnTo>
                  <a:lnTo>
                    <a:pt x="214270" y="83849"/>
                  </a:lnTo>
                  <a:lnTo>
                    <a:pt x="200602" y="125999"/>
                  </a:lnTo>
                  <a:lnTo>
                    <a:pt x="177821" y="170213"/>
                  </a:lnTo>
                  <a:lnTo>
                    <a:pt x="145929" y="216492"/>
                  </a:lnTo>
                  <a:lnTo>
                    <a:pt x="104924" y="264836"/>
                  </a:lnTo>
                  <a:lnTo>
                    <a:pt x="97069" y="273252"/>
                  </a:lnTo>
                  <a:lnTo>
                    <a:pt x="95198" y="275123"/>
                  </a:lnTo>
                  <a:lnTo>
                    <a:pt x="94076" y="276432"/>
                  </a:lnTo>
                  <a:lnTo>
                    <a:pt x="93702" y="277180"/>
                  </a:lnTo>
                  <a:lnTo>
                    <a:pt x="93328" y="277928"/>
                  </a:lnTo>
                  <a:lnTo>
                    <a:pt x="92767" y="278489"/>
                  </a:lnTo>
                  <a:lnTo>
                    <a:pt x="92019" y="278863"/>
                  </a:lnTo>
                  <a:lnTo>
                    <a:pt x="91271" y="279237"/>
                  </a:lnTo>
                  <a:lnTo>
                    <a:pt x="85426" y="320349"/>
                  </a:lnTo>
                  <a:lnTo>
                    <a:pt x="85286" y="326556"/>
                  </a:lnTo>
                  <a:lnTo>
                    <a:pt x="87004" y="352577"/>
                  </a:lnTo>
                  <a:lnTo>
                    <a:pt x="92159" y="371163"/>
                  </a:lnTo>
                  <a:lnTo>
                    <a:pt x="100751" y="382315"/>
                  </a:lnTo>
                  <a:lnTo>
                    <a:pt x="112779" y="386032"/>
                  </a:lnTo>
                  <a:lnTo>
                    <a:pt x="118566" y="385576"/>
                  </a:lnTo>
                  <a:lnTo>
                    <a:pt x="155914" y="367797"/>
                  </a:lnTo>
                  <a:lnTo>
                    <a:pt x="187779" y="339087"/>
                  </a:lnTo>
                  <a:lnTo>
                    <a:pt x="190397" y="337217"/>
                  </a:lnTo>
                  <a:lnTo>
                    <a:pt x="191894" y="337217"/>
                  </a:lnTo>
                  <a:lnTo>
                    <a:pt x="189649" y="337217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9366" y="2904209"/>
              <a:ext cx="103241" cy="223689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824975" y="2976029"/>
            <a:ext cx="345440" cy="327660"/>
            <a:chOff x="1824975" y="2976029"/>
            <a:chExt cx="345440" cy="327660"/>
          </a:xfrm>
        </p:grpSpPr>
        <p:sp>
          <p:nvSpPr>
            <p:cNvPr id="12" name="object 12" descr=""/>
            <p:cNvSpPr/>
            <p:nvPr/>
          </p:nvSpPr>
          <p:spPr>
            <a:xfrm>
              <a:off x="1825816" y="2976871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5" h="325754">
                  <a:moveTo>
                    <a:pt x="9351" y="0"/>
                  </a:moveTo>
                  <a:lnTo>
                    <a:pt x="7668" y="561"/>
                  </a:lnTo>
                  <a:lnTo>
                    <a:pt x="6172" y="935"/>
                  </a:lnTo>
                  <a:lnTo>
                    <a:pt x="4675" y="2057"/>
                  </a:lnTo>
                  <a:lnTo>
                    <a:pt x="1683" y="5797"/>
                  </a:lnTo>
                  <a:lnTo>
                    <a:pt x="935" y="8229"/>
                  </a:lnTo>
                  <a:lnTo>
                    <a:pt x="935" y="11221"/>
                  </a:lnTo>
                  <a:lnTo>
                    <a:pt x="935" y="13840"/>
                  </a:lnTo>
                  <a:lnTo>
                    <a:pt x="44139" y="38575"/>
                  </a:lnTo>
                  <a:lnTo>
                    <a:pt x="95058" y="62947"/>
                  </a:lnTo>
                  <a:lnTo>
                    <a:pt x="165896" y="96508"/>
                  </a:lnTo>
                  <a:lnTo>
                    <a:pt x="305048" y="162717"/>
                  </a:lnTo>
                  <a:lnTo>
                    <a:pt x="165896" y="228926"/>
                  </a:lnTo>
                  <a:lnTo>
                    <a:pt x="150396" y="236115"/>
                  </a:lnTo>
                  <a:lnTo>
                    <a:pt x="133072" y="244216"/>
                  </a:lnTo>
                  <a:lnTo>
                    <a:pt x="92954" y="263153"/>
                  </a:lnTo>
                  <a:lnTo>
                    <a:pt x="35161" y="290646"/>
                  </a:lnTo>
                  <a:lnTo>
                    <a:pt x="0" y="309910"/>
                  </a:lnTo>
                  <a:lnTo>
                    <a:pt x="374" y="312529"/>
                  </a:lnTo>
                  <a:lnTo>
                    <a:pt x="374" y="320945"/>
                  </a:lnTo>
                  <a:lnTo>
                    <a:pt x="3740" y="324686"/>
                  </a:lnTo>
                  <a:lnTo>
                    <a:pt x="10473" y="325434"/>
                  </a:lnTo>
                  <a:lnTo>
                    <a:pt x="13840" y="325434"/>
                  </a:lnTo>
                  <a:lnTo>
                    <a:pt x="175435" y="249125"/>
                  </a:lnTo>
                  <a:lnTo>
                    <a:pt x="246694" y="215425"/>
                  </a:lnTo>
                  <a:lnTo>
                    <a:pt x="297753" y="191192"/>
                  </a:lnTo>
                  <a:lnTo>
                    <a:pt x="339274" y="171133"/>
                  </a:lnTo>
                  <a:lnTo>
                    <a:pt x="343202" y="166457"/>
                  </a:lnTo>
                  <a:lnTo>
                    <a:pt x="343202" y="158976"/>
                  </a:lnTo>
                  <a:lnTo>
                    <a:pt x="259038" y="115585"/>
                  </a:lnTo>
                  <a:lnTo>
                    <a:pt x="218534" y="96473"/>
                  </a:lnTo>
                  <a:lnTo>
                    <a:pt x="177820" y="77290"/>
                  </a:lnTo>
                  <a:lnTo>
                    <a:pt x="136895" y="58038"/>
                  </a:lnTo>
                  <a:lnTo>
                    <a:pt x="95760" y="38715"/>
                  </a:lnTo>
                  <a:lnTo>
                    <a:pt x="59429" y="21777"/>
                  </a:lnTo>
                  <a:lnTo>
                    <a:pt x="16224" y="2419"/>
                  </a:lnTo>
                  <a:lnTo>
                    <a:pt x="9351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825816" y="2976871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5" h="325754">
                  <a:moveTo>
                    <a:pt x="935" y="11221"/>
                  </a:moveTo>
                  <a:lnTo>
                    <a:pt x="935" y="8229"/>
                  </a:lnTo>
                  <a:lnTo>
                    <a:pt x="1683" y="5797"/>
                  </a:lnTo>
                  <a:lnTo>
                    <a:pt x="3179" y="3927"/>
                  </a:lnTo>
                  <a:lnTo>
                    <a:pt x="4675" y="2057"/>
                  </a:lnTo>
                  <a:lnTo>
                    <a:pt x="6172" y="935"/>
                  </a:lnTo>
                  <a:lnTo>
                    <a:pt x="7668" y="561"/>
                  </a:lnTo>
                  <a:lnTo>
                    <a:pt x="9351" y="0"/>
                  </a:lnTo>
                  <a:lnTo>
                    <a:pt x="59429" y="21777"/>
                  </a:lnTo>
                  <a:lnTo>
                    <a:pt x="95760" y="38715"/>
                  </a:lnTo>
                  <a:lnTo>
                    <a:pt x="136895" y="58038"/>
                  </a:lnTo>
                  <a:lnTo>
                    <a:pt x="177820" y="77290"/>
                  </a:lnTo>
                  <a:lnTo>
                    <a:pt x="218534" y="96473"/>
                  </a:lnTo>
                  <a:lnTo>
                    <a:pt x="259038" y="115585"/>
                  </a:lnTo>
                  <a:lnTo>
                    <a:pt x="339274" y="154300"/>
                  </a:lnTo>
                  <a:lnTo>
                    <a:pt x="343202" y="158976"/>
                  </a:lnTo>
                  <a:lnTo>
                    <a:pt x="343202" y="162717"/>
                  </a:lnTo>
                  <a:lnTo>
                    <a:pt x="343202" y="166457"/>
                  </a:lnTo>
                  <a:lnTo>
                    <a:pt x="297753" y="191192"/>
                  </a:lnTo>
                  <a:lnTo>
                    <a:pt x="246694" y="215425"/>
                  </a:lnTo>
                  <a:lnTo>
                    <a:pt x="175435" y="249125"/>
                  </a:lnTo>
                  <a:lnTo>
                    <a:pt x="13840" y="325434"/>
                  </a:lnTo>
                  <a:lnTo>
                    <a:pt x="10473" y="325434"/>
                  </a:lnTo>
                  <a:lnTo>
                    <a:pt x="3740" y="324686"/>
                  </a:lnTo>
                  <a:lnTo>
                    <a:pt x="374" y="320945"/>
                  </a:lnTo>
                  <a:lnTo>
                    <a:pt x="374" y="314212"/>
                  </a:lnTo>
                  <a:lnTo>
                    <a:pt x="374" y="313838"/>
                  </a:lnTo>
                  <a:lnTo>
                    <a:pt x="374" y="313277"/>
                  </a:lnTo>
                  <a:lnTo>
                    <a:pt x="374" y="312529"/>
                  </a:lnTo>
                  <a:lnTo>
                    <a:pt x="0" y="309910"/>
                  </a:lnTo>
                  <a:lnTo>
                    <a:pt x="35161" y="290646"/>
                  </a:lnTo>
                  <a:lnTo>
                    <a:pt x="92954" y="263153"/>
                  </a:lnTo>
                  <a:lnTo>
                    <a:pt x="133072" y="244216"/>
                  </a:lnTo>
                  <a:lnTo>
                    <a:pt x="165896" y="228926"/>
                  </a:lnTo>
                  <a:lnTo>
                    <a:pt x="305048" y="162717"/>
                  </a:lnTo>
                  <a:lnTo>
                    <a:pt x="165896" y="96508"/>
                  </a:lnTo>
                  <a:lnTo>
                    <a:pt x="95058" y="62947"/>
                  </a:lnTo>
                  <a:lnTo>
                    <a:pt x="44139" y="38575"/>
                  </a:lnTo>
                  <a:lnTo>
                    <a:pt x="13138" y="23390"/>
                  </a:lnTo>
                  <a:lnTo>
                    <a:pt x="2057" y="17393"/>
                  </a:lnTo>
                  <a:lnTo>
                    <a:pt x="1309" y="15897"/>
                  </a:lnTo>
                  <a:lnTo>
                    <a:pt x="935" y="13840"/>
                  </a:lnTo>
                  <a:lnTo>
                    <a:pt x="935" y="1122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2417752" y="2905331"/>
            <a:ext cx="194945" cy="375920"/>
            <a:chOff x="2417752" y="2905331"/>
            <a:chExt cx="194945" cy="375920"/>
          </a:xfrm>
        </p:grpSpPr>
        <p:sp>
          <p:nvSpPr>
            <p:cNvPr id="15" name="object 15" descr=""/>
            <p:cNvSpPr/>
            <p:nvPr/>
          </p:nvSpPr>
          <p:spPr>
            <a:xfrm>
              <a:off x="2418594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116707" y="0"/>
                  </a:moveTo>
                  <a:lnTo>
                    <a:pt x="109600" y="0"/>
                  </a:lnTo>
                  <a:lnTo>
                    <a:pt x="107356" y="561"/>
                  </a:lnTo>
                  <a:lnTo>
                    <a:pt x="106607" y="1683"/>
                  </a:lnTo>
                  <a:lnTo>
                    <a:pt x="102119" y="5797"/>
                  </a:lnTo>
                  <a:lnTo>
                    <a:pt x="59475" y="27493"/>
                  </a:lnTo>
                  <a:lnTo>
                    <a:pt x="10660" y="35910"/>
                  </a:lnTo>
                  <a:lnTo>
                    <a:pt x="0" y="35910"/>
                  </a:lnTo>
                  <a:lnTo>
                    <a:pt x="0" y="61720"/>
                  </a:lnTo>
                  <a:lnTo>
                    <a:pt x="10660" y="61720"/>
                  </a:lnTo>
                  <a:lnTo>
                    <a:pt x="19427" y="61054"/>
                  </a:lnTo>
                  <a:lnTo>
                    <a:pt x="60411" y="54052"/>
                  </a:lnTo>
                  <a:lnTo>
                    <a:pt x="72942" y="49376"/>
                  </a:lnTo>
                  <a:lnTo>
                    <a:pt x="72942" y="339461"/>
                  </a:lnTo>
                  <a:lnTo>
                    <a:pt x="72568" y="339087"/>
                  </a:lnTo>
                  <a:lnTo>
                    <a:pt x="71445" y="339836"/>
                  </a:lnTo>
                  <a:lnTo>
                    <a:pt x="67705" y="343576"/>
                  </a:lnTo>
                  <a:lnTo>
                    <a:pt x="66583" y="344511"/>
                  </a:lnTo>
                  <a:lnTo>
                    <a:pt x="65835" y="344511"/>
                  </a:lnTo>
                  <a:lnTo>
                    <a:pt x="64338" y="344885"/>
                  </a:lnTo>
                  <a:lnTo>
                    <a:pt x="59101" y="346382"/>
                  </a:lnTo>
                  <a:lnTo>
                    <a:pt x="56109" y="346943"/>
                  </a:lnTo>
                  <a:lnTo>
                    <a:pt x="49376" y="347691"/>
                  </a:lnTo>
                  <a:lnTo>
                    <a:pt x="44700" y="347878"/>
                  </a:lnTo>
                  <a:lnTo>
                    <a:pt x="2805" y="347878"/>
                  </a:lnTo>
                  <a:lnTo>
                    <a:pt x="2805" y="373688"/>
                  </a:lnTo>
                  <a:lnTo>
                    <a:pt x="9538" y="373688"/>
                  </a:lnTo>
                  <a:lnTo>
                    <a:pt x="19462" y="372952"/>
                  </a:lnTo>
                  <a:lnTo>
                    <a:pt x="37453" y="372426"/>
                  </a:lnTo>
                  <a:lnTo>
                    <a:pt x="63508" y="372110"/>
                  </a:lnTo>
                  <a:lnTo>
                    <a:pt x="97630" y="372005"/>
                  </a:lnTo>
                  <a:lnTo>
                    <a:pt x="132242" y="372110"/>
                  </a:lnTo>
                  <a:lnTo>
                    <a:pt x="158649" y="372426"/>
                  </a:lnTo>
                  <a:lnTo>
                    <a:pt x="176849" y="372952"/>
                  </a:lnTo>
                  <a:lnTo>
                    <a:pt x="186844" y="373688"/>
                  </a:lnTo>
                  <a:lnTo>
                    <a:pt x="193016" y="373688"/>
                  </a:lnTo>
                  <a:lnTo>
                    <a:pt x="193016" y="347878"/>
                  </a:lnTo>
                  <a:lnTo>
                    <a:pt x="178427" y="347878"/>
                  </a:lnTo>
                  <a:lnTo>
                    <a:pt x="167206" y="347808"/>
                  </a:lnTo>
                  <a:lnTo>
                    <a:pt x="128303" y="343763"/>
                  </a:lnTo>
                  <a:lnTo>
                    <a:pt x="122879" y="171133"/>
                  </a:lnTo>
                  <a:lnTo>
                    <a:pt x="122879" y="3366"/>
                  </a:lnTo>
                  <a:lnTo>
                    <a:pt x="119887" y="1122"/>
                  </a:lnTo>
                  <a:lnTo>
                    <a:pt x="1167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418594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72942" y="49376"/>
                  </a:moveTo>
                  <a:lnTo>
                    <a:pt x="35699" y="59090"/>
                  </a:lnTo>
                  <a:lnTo>
                    <a:pt x="10660" y="61720"/>
                  </a:lnTo>
                  <a:lnTo>
                    <a:pt x="0" y="61720"/>
                  </a:lnTo>
                  <a:lnTo>
                    <a:pt x="0" y="35910"/>
                  </a:lnTo>
                  <a:lnTo>
                    <a:pt x="10660" y="35910"/>
                  </a:lnTo>
                  <a:lnTo>
                    <a:pt x="23601" y="34963"/>
                  </a:lnTo>
                  <a:lnTo>
                    <a:pt x="69856" y="23916"/>
                  </a:lnTo>
                  <a:lnTo>
                    <a:pt x="106607" y="1683"/>
                  </a:lnTo>
                  <a:lnTo>
                    <a:pt x="107356" y="561"/>
                  </a:lnTo>
                  <a:lnTo>
                    <a:pt x="109600" y="0"/>
                  </a:lnTo>
                  <a:lnTo>
                    <a:pt x="113341" y="0"/>
                  </a:lnTo>
                  <a:lnTo>
                    <a:pt x="116707" y="0"/>
                  </a:lnTo>
                  <a:lnTo>
                    <a:pt x="119887" y="1122"/>
                  </a:lnTo>
                  <a:lnTo>
                    <a:pt x="122879" y="3366"/>
                  </a:lnTo>
                  <a:lnTo>
                    <a:pt x="122879" y="171133"/>
                  </a:lnTo>
                  <a:lnTo>
                    <a:pt x="123440" y="339461"/>
                  </a:lnTo>
                  <a:lnTo>
                    <a:pt x="126059" y="342080"/>
                  </a:lnTo>
                  <a:lnTo>
                    <a:pt x="128303" y="343763"/>
                  </a:lnTo>
                  <a:lnTo>
                    <a:pt x="130173" y="344511"/>
                  </a:lnTo>
                  <a:lnTo>
                    <a:pt x="132044" y="345259"/>
                  </a:lnTo>
                  <a:lnTo>
                    <a:pt x="178427" y="347878"/>
                  </a:lnTo>
                  <a:lnTo>
                    <a:pt x="193016" y="347878"/>
                  </a:lnTo>
                  <a:lnTo>
                    <a:pt x="193016" y="373688"/>
                  </a:lnTo>
                  <a:lnTo>
                    <a:pt x="186844" y="373688"/>
                  </a:lnTo>
                  <a:lnTo>
                    <a:pt x="176849" y="372952"/>
                  </a:lnTo>
                  <a:lnTo>
                    <a:pt x="158649" y="372426"/>
                  </a:lnTo>
                  <a:lnTo>
                    <a:pt x="132242" y="372110"/>
                  </a:lnTo>
                  <a:lnTo>
                    <a:pt x="97630" y="372005"/>
                  </a:lnTo>
                  <a:lnTo>
                    <a:pt x="63508" y="372110"/>
                  </a:lnTo>
                  <a:lnTo>
                    <a:pt x="37453" y="372426"/>
                  </a:lnTo>
                  <a:lnTo>
                    <a:pt x="19462" y="372952"/>
                  </a:lnTo>
                  <a:lnTo>
                    <a:pt x="9538" y="373688"/>
                  </a:lnTo>
                  <a:lnTo>
                    <a:pt x="2805" y="373688"/>
                  </a:lnTo>
                  <a:lnTo>
                    <a:pt x="2805" y="347878"/>
                  </a:lnTo>
                  <a:lnTo>
                    <a:pt x="17393" y="347878"/>
                  </a:lnTo>
                  <a:lnTo>
                    <a:pt x="25623" y="347878"/>
                  </a:lnTo>
                  <a:lnTo>
                    <a:pt x="32730" y="347878"/>
                  </a:lnTo>
                  <a:lnTo>
                    <a:pt x="38715" y="347878"/>
                  </a:lnTo>
                  <a:lnTo>
                    <a:pt x="44700" y="347878"/>
                  </a:lnTo>
                  <a:lnTo>
                    <a:pt x="49376" y="347691"/>
                  </a:lnTo>
                  <a:lnTo>
                    <a:pt x="52742" y="347317"/>
                  </a:lnTo>
                  <a:lnTo>
                    <a:pt x="56109" y="346943"/>
                  </a:lnTo>
                  <a:lnTo>
                    <a:pt x="59101" y="346382"/>
                  </a:lnTo>
                  <a:lnTo>
                    <a:pt x="61720" y="345633"/>
                  </a:lnTo>
                  <a:lnTo>
                    <a:pt x="64338" y="344885"/>
                  </a:lnTo>
                  <a:lnTo>
                    <a:pt x="65835" y="344511"/>
                  </a:lnTo>
                  <a:lnTo>
                    <a:pt x="66209" y="344511"/>
                  </a:lnTo>
                  <a:lnTo>
                    <a:pt x="66583" y="344511"/>
                  </a:lnTo>
                  <a:lnTo>
                    <a:pt x="67705" y="343576"/>
                  </a:lnTo>
                  <a:lnTo>
                    <a:pt x="69575" y="341706"/>
                  </a:lnTo>
                  <a:lnTo>
                    <a:pt x="71445" y="339836"/>
                  </a:lnTo>
                  <a:lnTo>
                    <a:pt x="72568" y="339087"/>
                  </a:lnTo>
                  <a:lnTo>
                    <a:pt x="72942" y="339461"/>
                  </a:lnTo>
                  <a:lnTo>
                    <a:pt x="72942" y="4937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2675855" y="2905331"/>
            <a:ext cx="796925" cy="387985"/>
            <a:chOff x="2675855" y="2905331"/>
            <a:chExt cx="796925" cy="387985"/>
          </a:xfrm>
        </p:grpSpPr>
        <p:sp>
          <p:nvSpPr>
            <p:cNvPr id="18" name="object 18" descr=""/>
            <p:cNvSpPr/>
            <p:nvPr/>
          </p:nvSpPr>
          <p:spPr>
            <a:xfrm>
              <a:off x="2676697" y="2906173"/>
              <a:ext cx="232410" cy="386080"/>
            </a:xfrm>
            <a:custGeom>
              <a:avLst/>
              <a:gdLst/>
              <a:ahLst/>
              <a:cxnLst/>
              <a:rect l="l" t="t" r="r" b="b"/>
              <a:pathLst>
                <a:path w="232410" h="386079">
                  <a:moveTo>
                    <a:pt x="115024" y="0"/>
                  </a:moveTo>
                  <a:lnTo>
                    <a:pt x="61159" y="15359"/>
                  </a:lnTo>
                  <a:lnTo>
                    <a:pt x="32192" y="41170"/>
                  </a:lnTo>
                  <a:lnTo>
                    <a:pt x="15149" y="96508"/>
                  </a:lnTo>
                  <a:lnTo>
                    <a:pt x="16835" y="113902"/>
                  </a:lnTo>
                  <a:lnTo>
                    <a:pt x="16962" y="115211"/>
                  </a:lnTo>
                  <a:lnTo>
                    <a:pt x="33139" y="152477"/>
                  </a:lnTo>
                  <a:lnTo>
                    <a:pt x="47131" y="167206"/>
                  </a:lnTo>
                  <a:lnTo>
                    <a:pt x="49376" y="169824"/>
                  </a:lnTo>
                  <a:lnTo>
                    <a:pt x="54426" y="173565"/>
                  </a:lnTo>
                  <a:lnTo>
                    <a:pt x="62281" y="178427"/>
                  </a:lnTo>
                  <a:lnTo>
                    <a:pt x="72381" y="185722"/>
                  </a:lnTo>
                  <a:lnTo>
                    <a:pt x="40714" y="207184"/>
                  </a:lnTo>
                  <a:lnTo>
                    <a:pt x="18095" y="231170"/>
                  </a:lnTo>
                  <a:lnTo>
                    <a:pt x="4523" y="257682"/>
                  </a:lnTo>
                  <a:lnTo>
                    <a:pt x="0" y="286719"/>
                  </a:lnTo>
                  <a:lnTo>
                    <a:pt x="2033" y="306918"/>
                  </a:lnTo>
                  <a:lnTo>
                    <a:pt x="18305" y="342267"/>
                  </a:lnTo>
                  <a:lnTo>
                    <a:pt x="49937" y="369936"/>
                  </a:lnTo>
                  <a:lnTo>
                    <a:pt x="91458" y="384244"/>
                  </a:lnTo>
                  <a:lnTo>
                    <a:pt x="115585" y="386032"/>
                  </a:lnTo>
                  <a:lnTo>
                    <a:pt x="140203" y="383753"/>
                  </a:lnTo>
                  <a:lnTo>
                    <a:pt x="162436" y="377476"/>
                  </a:lnTo>
                  <a:lnTo>
                    <a:pt x="182285" y="367201"/>
                  </a:lnTo>
                  <a:lnTo>
                    <a:pt x="188764" y="361905"/>
                  </a:lnTo>
                  <a:lnTo>
                    <a:pt x="116146" y="361905"/>
                  </a:lnTo>
                  <a:lnTo>
                    <a:pt x="100646" y="360327"/>
                  </a:lnTo>
                  <a:lnTo>
                    <a:pt x="60037" y="340023"/>
                  </a:lnTo>
                  <a:lnTo>
                    <a:pt x="37417" y="301412"/>
                  </a:lnTo>
                  <a:lnTo>
                    <a:pt x="36013" y="284474"/>
                  </a:lnTo>
                  <a:lnTo>
                    <a:pt x="37032" y="273463"/>
                  </a:lnTo>
                  <a:lnTo>
                    <a:pt x="57442" y="229662"/>
                  </a:lnTo>
                  <a:lnTo>
                    <a:pt x="86034" y="202367"/>
                  </a:lnTo>
                  <a:lnTo>
                    <a:pt x="91458" y="199188"/>
                  </a:lnTo>
                  <a:lnTo>
                    <a:pt x="197238" y="199188"/>
                  </a:lnTo>
                  <a:lnTo>
                    <a:pt x="190210" y="192455"/>
                  </a:lnTo>
                  <a:lnTo>
                    <a:pt x="189462" y="192081"/>
                  </a:lnTo>
                  <a:lnTo>
                    <a:pt x="186470" y="190023"/>
                  </a:lnTo>
                  <a:lnTo>
                    <a:pt x="165522" y="175061"/>
                  </a:lnTo>
                  <a:lnTo>
                    <a:pt x="157667" y="170011"/>
                  </a:lnTo>
                  <a:lnTo>
                    <a:pt x="158041" y="169263"/>
                  </a:lnTo>
                  <a:lnTo>
                    <a:pt x="160098" y="167767"/>
                  </a:lnTo>
                  <a:lnTo>
                    <a:pt x="167580" y="163278"/>
                  </a:lnTo>
                  <a:lnTo>
                    <a:pt x="172442" y="159911"/>
                  </a:lnTo>
                  <a:lnTo>
                    <a:pt x="176183" y="157106"/>
                  </a:lnTo>
                  <a:lnTo>
                    <a:pt x="136345" y="157106"/>
                  </a:lnTo>
                  <a:lnTo>
                    <a:pt x="103802" y="135784"/>
                  </a:lnTo>
                  <a:lnTo>
                    <a:pt x="102306" y="135036"/>
                  </a:lnTo>
                  <a:lnTo>
                    <a:pt x="100248" y="133727"/>
                  </a:lnTo>
                  <a:lnTo>
                    <a:pt x="97630" y="131857"/>
                  </a:lnTo>
                  <a:lnTo>
                    <a:pt x="88091" y="126105"/>
                  </a:lnTo>
                  <a:lnTo>
                    <a:pt x="50124" y="90523"/>
                  </a:lnTo>
                  <a:lnTo>
                    <a:pt x="47693" y="82667"/>
                  </a:lnTo>
                  <a:lnTo>
                    <a:pt x="47693" y="74064"/>
                  </a:lnTo>
                  <a:lnTo>
                    <a:pt x="68453" y="37593"/>
                  </a:lnTo>
                  <a:lnTo>
                    <a:pt x="111657" y="23004"/>
                  </a:lnTo>
                  <a:lnTo>
                    <a:pt x="184851" y="23004"/>
                  </a:lnTo>
                  <a:lnTo>
                    <a:pt x="169730" y="13255"/>
                  </a:lnTo>
                  <a:lnTo>
                    <a:pt x="152617" y="5891"/>
                  </a:lnTo>
                  <a:lnTo>
                    <a:pt x="134382" y="1472"/>
                  </a:lnTo>
                  <a:lnTo>
                    <a:pt x="115024" y="0"/>
                  </a:lnTo>
                  <a:close/>
                </a:path>
                <a:path w="232410" h="386079">
                  <a:moveTo>
                    <a:pt x="197238" y="199188"/>
                  </a:moveTo>
                  <a:lnTo>
                    <a:pt x="93702" y="199188"/>
                  </a:lnTo>
                  <a:lnTo>
                    <a:pt x="98191" y="201993"/>
                  </a:lnTo>
                  <a:lnTo>
                    <a:pt x="101932" y="204612"/>
                  </a:lnTo>
                  <a:lnTo>
                    <a:pt x="106794" y="207791"/>
                  </a:lnTo>
                  <a:lnTo>
                    <a:pt x="118764" y="215273"/>
                  </a:lnTo>
                  <a:lnTo>
                    <a:pt x="129612" y="222193"/>
                  </a:lnTo>
                  <a:lnTo>
                    <a:pt x="131857" y="223689"/>
                  </a:lnTo>
                  <a:lnTo>
                    <a:pt x="136906" y="226869"/>
                  </a:lnTo>
                  <a:lnTo>
                    <a:pt x="152617" y="236594"/>
                  </a:lnTo>
                  <a:lnTo>
                    <a:pt x="158041" y="240148"/>
                  </a:lnTo>
                  <a:lnTo>
                    <a:pt x="188901" y="268577"/>
                  </a:lnTo>
                  <a:lnTo>
                    <a:pt x="195821" y="290459"/>
                  </a:lnTo>
                  <a:lnTo>
                    <a:pt x="195746" y="297485"/>
                  </a:lnTo>
                  <a:lnTo>
                    <a:pt x="172255" y="342828"/>
                  </a:lnTo>
                  <a:lnTo>
                    <a:pt x="131857" y="360713"/>
                  </a:lnTo>
                  <a:lnTo>
                    <a:pt x="116146" y="361905"/>
                  </a:lnTo>
                  <a:lnTo>
                    <a:pt x="188764" y="361905"/>
                  </a:lnTo>
                  <a:lnTo>
                    <a:pt x="224157" y="317439"/>
                  </a:lnTo>
                  <a:lnTo>
                    <a:pt x="232292" y="276058"/>
                  </a:lnTo>
                  <a:lnTo>
                    <a:pt x="229662" y="251896"/>
                  </a:lnTo>
                  <a:lnTo>
                    <a:pt x="221772" y="229908"/>
                  </a:lnTo>
                  <a:lnTo>
                    <a:pt x="208621" y="210094"/>
                  </a:lnTo>
                  <a:lnTo>
                    <a:pt x="197238" y="199188"/>
                  </a:lnTo>
                  <a:close/>
                </a:path>
                <a:path w="232410" h="386079">
                  <a:moveTo>
                    <a:pt x="184851" y="23004"/>
                  </a:moveTo>
                  <a:lnTo>
                    <a:pt x="121383" y="23004"/>
                  </a:lnTo>
                  <a:lnTo>
                    <a:pt x="127555" y="23191"/>
                  </a:lnTo>
                  <a:lnTo>
                    <a:pt x="130173" y="23565"/>
                  </a:lnTo>
                  <a:lnTo>
                    <a:pt x="167767" y="44887"/>
                  </a:lnTo>
                  <a:lnTo>
                    <a:pt x="182971" y="74064"/>
                  </a:lnTo>
                  <a:lnTo>
                    <a:pt x="183021" y="74239"/>
                  </a:lnTo>
                  <a:lnTo>
                    <a:pt x="183940" y="84725"/>
                  </a:lnTo>
                  <a:lnTo>
                    <a:pt x="184038" y="85847"/>
                  </a:lnTo>
                  <a:lnTo>
                    <a:pt x="183664" y="89213"/>
                  </a:lnTo>
                  <a:lnTo>
                    <a:pt x="183320" y="93001"/>
                  </a:lnTo>
                  <a:lnTo>
                    <a:pt x="182542" y="103054"/>
                  </a:lnTo>
                  <a:lnTo>
                    <a:pt x="181607" y="106794"/>
                  </a:lnTo>
                  <a:lnTo>
                    <a:pt x="178614" y="112031"/>
                  </a:lnTo>
                  <a:lnTo>
                    <a:pt x="176931" y="115211"/>
                  </a:lnTo>
                  <a:lnTo>
                    <a:pt x="173191" y="122692"/>
                  </a:lnTo>
                  <a:lnTo>
                    <a:pt x="171320" y="125685"/>
                  </a:lnTo>
                  <a:lnTo>
                    <a:pt x="136345" y="157106"/>
                  </a:lnTo>
                  <a:lnTo>
                    <a:pt x="176183" y="157106"/>
                  </a:lnTo>
                  <a:lnTo>
                    <a:pt x="203677" y="129332"/>
                  </a:lnTo>
                  <a:lnTo>
                    <a:pt x="216149" y="93328"/>
                  </a:lnTo>
                  <a:lnTo>
                    <a:pt x="216530" y="85847"/>
                  </a:lnTo>
                  <a:lnTo>
                    <a:pt x="216582" y="84725"/>
                  </a:lnTo>
                  <a:lnTo>
                    <a:pt x="214653" y="66805"/>
                  </a:lnTo>
                  <a:lnTo>
                    <a:pt x="208867" y="50638"/>
                  </a:lnTo>
                  <a:lnTo>
                    <a:pt x="199223" y="36225"/>
                  </a:lnTo>
                  <a:lnTo>
                    <a:pt x="185722" y="23565"/>
                  </a:lnTo>
                  <a:lnTo>
                    <a:pt x="184851" y="2300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676697" y="2906173"/>
              <a:ext cx="232410" cy="386080"/>
            </a:xfrm>
            <a:custGeom>
              <a:avLst/>
              <a:gdLst/>
              <a:ahLst/>
              <a:cxnLst/>
              <a:rect l="l" t="t" r="r" b="b"/>
              <a:pathLst>
                <a:path w="232410" h="386079">
                  <a:moveTo>
                    <a:pt x="15149" y="139712"/>
                  </a:moveTo>
                  <a:lnTo>
                    <a:pt x="15149" y="137012"/>
                  </a:lnTo>
                  <a:lnTo>
                    <a:pt x="15149" y="128911"/>
                  </a:lnTo>
                  <a:lnTo>
                    <a:pt x="15149" y="115410"/>
                  </a:lnTo>
                  <a:lnTo>
                    <a:pt x="15149" y="96508"/>
                  </a:lnTo>
                  <a:lnTo>
                    <a:pt x="17043" y="75958"/>
                  </a:lnTo>
                  <a:lnTo>
                    <a:pt x="45448" y="26932"/>
                  </a:lnTo>
                  <a:lnTo>
                    <a:pt x="77992" y="7013"/>
                  </a:lnTo>
                  <a:lnTo>
                    <a:pt x="115024" y="0"/>
                  </a:lnTo>
                  <a:lnTo>
                    <a:pt x="134382" y="1472"/>
                  </a:lnTo>
                  <a:lnTo>
                    <a:pt x="185722" y="23565"/>
                  </a:lnTo>
                  <a:lnTo>
                    <a:pt x="214653" y="66805"/>
                  </a:lnTo>
                  <a:lnTo>
                    <a:pt x="216582" y="84725"/>
                  </a:lnTo>
                  <a:lnTo>
                    <a:pt x="216196" y="93001"/>
                  </a:lnTo>
                  <a:lnTo>
                    <a:pt x="203677" y="129332"/>
                  </a:lnTo>
                  <a:lnTo>
                    <a:pt x="178427" y="155423"/>
                  </a:lnTo>
                  <a:lnTo>
                    <a:pt x="172442" y="159911"/>
                  </a:lnTo>
                  <a:lnTo>
                    <a:pt x="167580" y="163278"/>
                  </a:lnTo>
                  <a:lnTo>
                    <a:pt x="163839" y="165522"/>
                  </a:lnTo>
                  <a:lnTo>
                    <a:pt x="160098" y="167767"/>
                  </a:lnTo>
                  <a:lnTo>
                    <a:pt x="158041" y="169263"/>
                  </a:lnTo>
                  <a:lnTo>
                    <a:pt x="157667" y="170011"/>
                  </a:lnTo>
                  <a:lnTo>
                    <a:pt x="165522" y="175061"/>
                  </a:lnTo>
                  <a:lnTo>
                    <a:pt x="170759" y="178801"/>
                  </a:lnTo>
                  <a:lnTo>
                    <a:pt x="175996" y="182542"/>
                  </a:lnTo>
                  <a:lnTo>
                    <a:pt x="181233" y="186283"/>
                  </a:lnTo>
                  <a:lnTo>
                    <a:pt x="186470" y="190023"/>
                  </a:lnTo>
                  <a:lnTo>
                    <a:pt x="189462" y="192081"/>
                  </a:lnTo>
                  <a:lnTo>
                    <a:pt x="190210" y="192455"/>
                  </a:lnTo>
                  <a:lnTo>
                    <a:pt x="208621" y="210094"/>
                  </a:lnTo>
                  <a:lnTo>
                    <a:pt x="221772" y="229908"/>
                  </a:lnTo>
                  <a:lnTo>
                    <a:pt x="229662" y="251896"/>
                  </a:lnTo>
                  <a:lnTo>
                    <a:pt x="232292" y="276058"/>
                  </a:lnTo>
                  <a:lnTo>
                    <a:pt x="230258" y="297485"/>
                  </a:lnTo>
                  <a:lnTo>
                    <a:pt x="213987" y="335920"/>
                  </a:lnTo>
                  <a:lnTo>
                    <a:pt x="182285" y="367201"/>
                  </a:lnTo>
                  <a:lnTo>
                    <a:pt x="140203" y="383753"/>
                  </a:lnTo>
                  <a:lnTo>
                    <a:pt x="115585" y="386032"/>
                  </a:lnTo>
                  <a:lnTo>
                    <a:pt x="91458" y="384244"/>
                  </a:lnTo>
                  <a:lnTo>
                    <a:pt x="49937" y="369936"/>
                  </a:lnTo>
                  <a:lnTo>
                    <a:pt x="18305" y="342267"/>
                  </a:lnTo>
                  <a:lnTo>
                    <a:pt x="2033" y="306918"/>
                  </a:lnTo>
                  <a:lnTo>
                    <a:pt x="0" y="286719"/>
                  </a:lnTo>
                  <a:lnTo>
                    <a:pt x="4523" y="257682"/>
                  </a:lnTo>
                  <a:lnTo>
                    <a:pt x="18095" y="231170"/>
                  </a:lnTo>
                  <a:lnTo>
                    <a:pt x="40714" y="207184"/>
                  </a:lnTo>
                  <a:lnTo>
                    <a:pt x="72381" y="185722"/>
                  </a:lnTo>
                  <a:lnTo>
                    <a:pt x="62281" y="178427"/>
                  </a:lnTo>
                  <a:lnTo>
                    <a:pt x="54426" y="173565"/>
                  </a:lnTo>
                  <a:lnTo>
                    <a:pt x="49376" y="169824"/>
                  </a:lnTo>
                  <a:lnTo>
                    <a:pt x="47131" y="167206"/>
                  </a:lnTo>
                  <a:lnTo>
                    <a:pt x="33139" y="152477"/>
                  </a:lnTo>
                  <a:lnTo>
                    <a:pt x="23145" y="135784"/>
                  </a:lnTo>
                  <a:lnTo>
                    <a:pt x="17148" y="117128"/>
                  </a:lnTo>
                  <a:lnTo>
                    <a:pt x="15149" y="96508"/>
                  </a:lnTo>
                  <a:lnTo>
                    <a:pt x="15149" y="139712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3548" y="2928336"/>
              <a:ext cx="138029" cy="13578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765" y="3104520"/>
              <a:ext cx="161595" cy="16440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955000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19" h="386079">
                  <a:moveTo>
                    <a:pt x="117829" y="0"/>
                  </a:moveTo>
                  <a:lnTo>
                    <a:pt x="69154" y="11362"/>
                  </a:lnTo>
                  <a:lnTo>
                    <a:pt x="31982" y="45448"/>
                  </a:lnTo>
                  <a:lnTo>
                    <a:pt x="7995" y="108150"/>
                  </a:lnTo>
                  <a:lnTo>
                    <a:pt x="1998" y="148234"/>
                  </a:lnTo>
                  <a:lnTo>
                    <a:pt x="0" y="194138"/>
                  </a:lnTo>
                  <a:lnTo>
                    <a:pt x="1507" y="235063"/>
                  </a:lnTo>
                  <a:lnTo>
                    <a:pt x="13571" y="301553"/>
                  </a:lnTo>
                  <a:lnTo>
                    <a:pt x="30264" y="338094"/>
                  </a:lnTo>
                  <a:lnTo>
                    <a:pt x="64490" y="371304"/>
                  </a:lnTo>
                  <a:lnTo>
                    <a:pt x="103802" y="385191"/>
                  </a:lnTo>
                  <a:lnTo>
                    <a:pt x="118390" y="386032"/>
                  </a:lnTo>
                  <a:lnTo>
                    <a:pt x="125439" y="385576"/>
                  </a:lnTo>
                  <a:lnTo>
                    <a:pt x="162857" y="376073"/>
                  </a:lnTo>
                  <a:lnTo>
                    <a:pt x="181233" y="364711"/>
                  </a:lnTo>
                  <a:lnTo>
                    <a:pt x="118390" y="364711"/>
                  </a:lnTo>
                  <a:lnTo>
                    <a:pt x="107344" y="363659"/>
                  </a:lnTo>
                  <a:lnTo>
                    <a:pt x="72521" y="339006"/>
                  </a:lnTo>
                  <a:lnTo>
                    <a:pt x="57512" y="285737"/>
                  </a:lnTo>
                  <a:lnTo>
                    <a:pt x="55267" y="227383"/>
                  </a:lnTo>
                  <a:lnTo>
                    <a:pt x="54987" y="186844"/>
                  </a:lnTo>
                  <a:lnTo>
                    <a:pt x="55221" y="155633"/>
                  </a:lnTo>
                  <a:lnTo>
                    <a:pt x="55299" y="148234"/>
                  </a:lnTo>
                  <a:lnTo>
                    <a:pt x="56039" y="121476"/>
                  </a:lnTo>
                  <a:lnTo>
                    <a:pt x="56109" y="118951"/>
                  </a:lnTo>
                  <a:lnTo>
                    <a:pt x="57480" y="96052"/>
                  </a:lnTo>
                  <a:lnTo>
                    <a:pt x="57512" y="95526"/>
                  </a:lnTo>
                  <a:lnTo>
                    <a:pt x="59408" y="79675"/>
                  </a:lnTo>
                  <a:lnTo>
                    <a:pt x="59475" y="79114"/>
                  </a:lnTo>
                  <a:lnTo>
                    <a:pt x="62194" y="67436"/>
                  </a:lnTo>
                  <a:lnTo>
                    <a:pt x="62316" y="66910"/>
                  </a:lnTo>
                  <a:lnTo>
                    <a:pt x="86829" y="30860"/>
                  </a:lnTo>
                  <a:lnTo>
                    <a:pt x="118390" y="20760"/>
                  </a:lnTo>
                  <a:lnTo>
                    <a:pt x="180803" y="20760"/>
                  </a:lnTo>
                  <a:lnTo>
                    <a:pt x="171694" y="14588"/>
                  </a:lnTo>
                  <a:lnTo>
                    <a:pt x="158228" y="8206"/>
                  </a:lnTo>
                  <a:lnTo>
                    <a:pt x="144762" y="3647"/>
                  </a:lnTo>
                  <a:lnTo>
                    <a:pt x="131296" y="911"/>
                  </a:lnTo>
                  <a:lnTo>
                    <a:pt x="117829" y="0"/>
                  </a:lnTo>
                  <a:close/>
                </a:path>
                <a:path w="236219" h="386079">
                  <a:moveTo>
                    <a:pt x="180803" y="20760"/>
                  </a:moveTo>
                  <a:lnTo>
                    <a:pt x="118390" y="20760"/>
                  </a:lnTo>
                  <a:lnTo>
                    <a:pt x="129507" y="21882"/>
                  </a:lnTo>
                  <a:lnTo>
                    <a:pt x="139852" y="25249"/>
                  </a:lnTo>
                  <a:lnTo>
                    <a:pt x="169871" y="56530"/>
                  </a:lnTo>
                  <a:lnTo>
                    <a:pt x="178645" y="95526"/>
                  </a:lnTo>
                  <a:lnTo>
                    <a:pt x="180913" y="148234"/>
                  </a:lnTo>
                  <a:lnTo>
                    <a:pt x="181233" y="186844"/>
                  </a:lnTo>
                  <a:lnTo>
                    <a:pt x="180742" y="225314"/>
                  </a:lnTo>
                  <a:lnTo>
                    <a:pt x="178498" y="282265"/>
                  </a:lnTo>
                  <a:lnTo>
                    <a:pt x="169730" y="327678"/>
                  </a:lnTo>
                  <a:lnTo>
                    <a:pt x="139151" y="360502"/>
                  </a:lnTo>
                  <a:lnTo>
                    <a:pt x="118390" y="364711"/>
                  </a:lnTo>
                  <a:lnTo>
                    <a:pt x="181233" y="364711"/>
                  </a:lnTo>
                  <a:lnTo>
                    <a:pt x="212093" y="327117"/>
                  </a:lnTo>
                  <a:lnTo>
                    <a:pt x="230188" y="270868"/>
                  </a:lnTo>
                  <a:lnTo>
                    <a:pt x="236220" y="194138"/>
                  </a:lnTo>
                  <a:lnTo>
                    <a:pt x="234923" y="155633"/>
                  </a:lnTo>
                  <a:lnTo>
                    <a:pt x="224542" y="91668"/>
                  </a:lnTo>
                  <a:lnTo>
                    <a:pt x="206412" y="49095"/>
                  </a:lnTo>
                  <a:lnTo>
                    <a:pt x="184529" y="23285"/>
                  </a:lnTo>
                  <a:lnTo>
                    <a:pt x="180803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955000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19" h="386079">
                  <a:moveTo>
                    <a:pt x="31982" y="45448"/>
                  </a:moveTo>
                  <a:lnTo>
                    <a:pt x="49130" y="25564"/>
                  </a:lnTo>
                  <a:lnTo>
                    <a:pt x="69154" y="11362"/>
                  </a:lnTo>
                  <a:lnTo>
                    <a:pt x="92054" y="2840"/>
                  </a:lnTo>
                  <a:lnTo>
                    <a:pt x="117829" y="0"/>
                  </a:lnTo>
                  <a:lnTo>
                    <a:pt x="131296" y="911"/>
                  </a:lnTo>
                  <a:lnTo>
                    <a:pt x="171694" y="14588"/>
                  </a:lnTo>
                  <a:lnTo>
                    <a:pt x="206412" y="49095"/>
                  </a:lnTo>
                  <a:lnTo>
                    <a:pt x="224542" y="91668"/>
                  </a:lnTo>
                  <a:lnTo>
                    <a:pt x="234923" y="155633"/>
                  </a:lnTo>
                  <a:lnTo>
                    <a:pt x="236220" y="194138"/>
                  </a:lnTo>
                  <a:lnTo>
                    <a:pt x="234712" y="235063"/>
                  </a:lnTo>
                  <a:lnTo>
                    <a:pt x="222649" y="301553"/>
                  </a:lnTo>
                  <a:lnTo>
                    <a:pt x="205956" y="338304"/>
                  </a:lnTo>
                  <a:lnTo>
                    <a:pt x="171729" y="371058"/>
                  </a:lnTo>
                  <a:lnTo>
                    <a:pt x="132558" y="384770"/>
                  </a:lnTo>
                  <a:lnTo>
                    <a:pt x="118390" y="386032"/>
                  </a:lnTo>
                  <a:lnTo>
                    <a:pt x="111096" y="385822"/>
                  </a:lnTo>
                  <a:lnTo>
                    <a:pt x="73363" y="376494"/>
                  </a:lnTo>
                  <a:lnTo>
                    <a:pt x="37453" y="348018"/>
                  </a:lnTo>
                  <a:lnTo>
                    <a:pt x="13571" y="301553"/>
                  </a:lnTo>
                  <a:lnTo>
                    <a:pt x="1507" y="235063"/>
                  </a:lnTo>
                  <a:lnTo>
                    <a:pt x="0" y="194138"/>
                  </a:lnTo>
                  <a:lnTo>
                    <a:pt x="1998" y="148234"/>
                  </a:lnTo>
                  <a:lnTo>
                    <a:pt x="7995" y="108150"/>
                  </a:lnTo>
                  <a:lnTo>
                    <a:pt x="17990" y="73889"/>
                  </a:lnTo>
                  <a:lnTo>
                    <a:pt x="31982" y="45448"/>
                  </a:lnTo>
                  <a:close/>
                </a:path>
                <a:path w="236219" h="386079">
                  <a:moveTo>
                    <a:pt x="158228" y="38715"/>
                  </a:moveTo>
                  <a:lnTo>
                    <a:pt x="149426" y="30860"/>
                  </a:lnTo>
                  <a:lnTo>
                    <a:pt x="139852" y="25249"/>
                  </a:lnTo>
                  <a:lnTo>
                    <a:pt x="129507" y="21882"/>
                  </a:lnTo>
                  <a:lnTo>
                    <a:pt x="118390" y="20760"/>
                  </a:lnTo>
                  <a:lnTo>
                    <a:pt x="107028" y="21882"/>
                  </a:lnTo>
                  <a:lnTo>
                    <a:pt x="71574" y="46711"/>
                  </a:lnTo>
                  <a:lnTo>
                    <a:pt x="57512" y="95526"/>
                  </a:lnTo>
                  <a:lnTo>
                    <a:pt x="55267" y="149391"/>
                  </a:lnTo>
                  <a:lnTo>
                    <a:pt x="54987" y="186844"/>
                  </a:lnTo>
                  <a:lnTo>
                    <a:pt x="55267" y="227383"/>
                  </a:lnTo>
                  <a:lnTo>
                    <a:pt x="57512" y="285737"/>
                  </a:lnTo>
                  <a:lnTo>
                    <a:pt x="66770" y="328660"/>
                  </a:lnTo>
                  <a:lnTo>
                    <a:pt x="97209" y="360502"/>
                  </a:lnTo>
                  <a:lnTo>
                    <a:pt x="118390" y="364711"/>
                  </a:lnTo>
                  <a:lnTo>
                    <a:pt x="129191" y="363659"/>
                  </a:lnTo>
                  <a:lnTo>
                    <a:pt x="163909" y="338620"/>
                  </a:lnTo>
                  <a:lnTo>
                    <a:pt x="176744" y="300746"/>
                  </a:lnTo>
                  <a:lnTo>
                    <a:pt x="179830" y="257121"/>
                  </a:lnTo>
                  <a:lnTo>
                    <a:pt x="181233" y="186844"/>
                  </a:lnTo>
                  <a:lnTo>
                    <a:pt x="180952" y="149636"/>
                  </a:lnTo>
                  <a:lnTo>
                    <a:pt x="178708" y="96052"/>
                  </a:lnTo>
                  <a:lnTo>
                    <a:pt x="169871" y="56530"/>
                  </a:lnTo>
                  <a:lnTo>
                    <a:pt x="158228" y="3871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235547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117829" y="0"/>
                  </a:moveTo>
                  <a:lnTo>
                    <a:pt x="69154" y="11362"/>
                  </a:lnTo>
                  <a:lnTo>
                    <a:pt x="31982" y="45448"/>
                  </a:lnTo>
                  <a:lnTo>
                    <a:pt x="7995" y="108150"/>
                  </a:lnTo>
                  <a:lnTo>
                    <a:pt x="1998" y="148234"/>
                  </a:lnTo>
                  <a:lnTo>
                    <a:pt x="0" y="194138"/>
                  </a:lnTo>
                  <a:lnTo>
                    <a:pt x="1507" y="235063"/>
                  </a:lnTo>
                  <a:lnTo>
                    <a:pt x="13571" y="301553"/>
                  </a:lnTo>
                  <a:lnTo>
                    <a:pt x="30264" y="338094"/>
                  </a:lnTo>
                  <a:lnTo>
                    <a:pt x="64490" y="371304"/>
                  </a:lnTo>
                  <a:lnTo>
                    <a:pt x="103802" y="385191"/>
                  </a:lnTo>
                  <a:lnTo>
                    <a:pt x="118390" y="386032"/>
                  </a:lnTo>
                  <a:lnTo>
                    <a:pt x="125439" y="385576"/>
                  </a:lnTo>
                  <a:lnTo>
                    <a:pt x="162857" y="376073"/>
                  </a:lnTo>
                  <a:lnTo>
                    <a:pt x="181233" y="364711"/>
                  </a:lnTo>
                  <a:lnTo>
                    <a:pt x="118390" y="364711"/>
                  </a:lnTo>
                  <a:lnTo>
                    <a:pt x="107344" y="363659"/>
                  </a:lnTo>
                  <a:lnTo>
                    <a:pt x="72521" y="339006"/>
                  </a:lnTo>
                  <a:lnTo>
                    <a:pt x="57512" y="285737"/>
                  </a:lnTo>
                  <a:lnTo>
                    <a:pt x="55267" y="227383"/>
                  </a:lnTo>
                  <a:lnTo>
                    <a:pt x="54987" y="186844"/>
                  </a:lnTo>
                  <a:lnTo>
                    <a:pt x="55221" y="155633"/>
                  </a:lnTo>
                  <a:lnTo>
                    <a:pt x="55299" y="148234"/>
                  </a:lnTo>
                  <a:lnTo>
                    <a:pt x="56039" y="121476"/>
                  </a:lnTo>
                  <a:lnTo>
                    <a:pt x="56109" y="118951"/>
                  </a:lnTo>
                  <a:lnTo>
                    <a:pt x="57480" y="96052"/>
                  </a:lnTo>
                  <a:lnTo>
                    <a:pt x="57512" y="95526"/>
                  </a:lnTo>
                  <a:lnTo>
                    <a:pt x="59408" y="79675"/>
                  </a:lnTo>
                  <a:lnTo>
                    <a:pt x="59475" y="79114"/>
                  </a:lnTo>
                  <a:lnTo>
                    <a:pt x="62194" y="67436"/>
                  </a:lnTo>
                  <a:lnTo>
                    <a:pt x="62316" y="66910"/>
                  </a:lnTo>
                  <a:lnTo>
                    <a:pt x="86829" y="30860"/>
                  </a:lnTo>
                  <a:lnTo>
                    <a:pt x="118390" y="20760"/>
                  </a:lnTo>
                  <a:lnTo>
                    <a:pt x="180803" y="20760"/>
                  </a:lnTo>
                  <a:lnTo>
                    <a:pt x="171694" y="14588"/>
                  </a:lnTo>
                  <a:lnTo>
                    <a:pt x="158228" y="8206"/>
                  </a:lnTo>
                  <a:lnTo>
                    <a:pt x="144762" y="3647"/>
                  </a:lnTo>
                  <a:lnTo>
                    <a:pt x="131296" y="911"/>
                  </a:lnTo>
                  <a:lnTo>
                    <a:pt x="117829" y="0"/>
                  </a:lnTo>
                  <a:close/>
                </a:path>
                <a:path w="236220" h="386079">
                  <a:moveTo>
                    <a:pt x="180803" y="20760"/>
                  </a:moveTo>
                  <a:lnTo>
                    <a:pt x="118390" y="20760"/>
                  </a:lnTo>
                  <a:lnTo>
                    <a:pt x="129507" y="21882"/>
                  </a:lnTo>
                  <a:lnTo>
                    <a:pt x="139852" y="25249"/>
                  </a:lnTo>
                  <a:lnTo>
                    <a:pt x="169871" y="56530"/>
                  </a:lnTo>
                  <a:lnTo>
                    <a:pt x="178645" y="95526"/>
                  </a:lnTo>
                  <a:lnTo>
                    <a:pt x="180913" y="148234"/>
                  </a:lnTo>
                  <a:lnTo>
                    <a:pt x="181233" y="186844"/>
                  </a:lnTo>
                  <a:lnTo>
                    <a:pt x="180742" y="225314"/>
                  </a:lnTo>
                  <a:lnTo>
                    <a:pt x="178498" y="282265"/>
                  </a:lnTo>
                  <a:lnTo>
                    <a:pt x="169730" y="327678"/>
                  </a:lnTo>
                  <a:lnTo>
                    <a:pt x="139151" y="360502"/>
                  </a:lnTo>
                  <a:lnTo>
                    <a:pt x="118390" y="364711"/>
                  </a:lnTo>
                  <a:lnTo>
                    <a:pt x="181233" y="364711"/>
                  </a:lnTo>
                  <a:lnTo>
                    <a:pt x="212093" y="327117"/>
                  </a:lnTo>
                  <a:lnTo>
                    <a:pt x="230188" y="270868"/>
                  </a:lnTo>
                  <a:lnTo>
                    <a:pt x="236220" y="194138"/>
                  </a:lnTo>
                  <a:lnTo>
                    <a:pt x="234923" y="155633"/>
                  </a:lnTo>
                  <a:lnTo>
                    <a:pt x="224542" y="91668"/>
                  </a:lnTo>
                  <a:lnTo>
                    <a:pt x="206412" y="49095"/>
                  </a:lnTo>
                  <a:lnTo>
                    <a:pt x="184529" y="23285"/>
                  </a:lnTo>
                  <a:lnTo>
                    <a:pt x="180803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235547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31982" y="45448"/>
                  </a:moveTo>
                  <a:lnTo>
                    <a:pt x="49130" y="25564"/>
                  </a:lnTo>
                  <a:lnTo>
                    <a:pt x="69154" y="11362"/>
                  </a:lnTo>
                  <a:lnTo>
                    <a:pt x="92054" y="2840"/>
                  </a:lnTo>
                  <a:lnTo>
                    <a:pt x="117829" y="0"/>
                  </a:lnTo>
                  <a:lnTo>
                    <a:pt x="131296" y="911"/>
                  </a:lnTo>
                  <a:lnTo>
                    <a:pt x="171694" y="14588"/>
                  </a:lnTo>
                  <a:lnTo>
                    <a:pt x="206412" y="49095"/>
                  </a:lnTo>
                  <a:lnTo>
                    <a:pt x="224542" y="91668"/>
                  </a:lnTo>
                  <a:lnTo>
                    <a:pt x="234923" y="155633"/>
                  </a:lnTo>
                  <a:lnTo>
                    <a:pt x="236220" y="194138"/>
                  </a:lnTo>
                  <a:lnTo>
                    <a:pt x="234712" y="235063"/>
                  </a:lnTo>
                  <a:lnTo>
                    <a:pt x="222649" y="301553"/>
                  </a:lnTo>
                  <a:lnTo>
                    <a:pt x="205956" y="338304"/>
                  </a:lnTo>
                  <a:lnTo>
                    <a:pt x="171729" y="371058"/>
                  </a:lnTo>
                  <a:lnTo>
                    <a:pt x="132558" y="384770"/>
                  </a:lnTo>
                  <a:lnTo>
                    <a:pt x="118390" y="386032"/>
                  </a:lnTo>
                  <a:lnTo>
                    <a:pt x="111096" y="385822"/>
                  </a:lnTo>
                  <a:lnTo>
                    <a:pt x="73363" y="376494"/>
                  </a:lnTo>
                  <a:lnTo>
                    <a:pt x="37453" y="348018"/>
                  </a:lnTo>
                  <a:lnTo>
                    <a:pt x="13571" y="301553"/>
                  </a:lnTo>
                  <a:lnTo>
                    <a:pt x="1507" y="235063"/>
                  </a:lnTo>
                  <a:lnTo>
                    <a:pt x="0" y="194138"/>
                  </a:lnTo>
                  <a:lnTo>
                    <a:pt x="1998" y="148234"/>
                  </a:lnTo>
                  <a:lnTo>
                    <a:pt x="7995" y="108150"/>
                  </a:lnTo>
                  <a:lnTo>
                    <a:pt x="17990" y="73889"/>
                  </a:lnTo>
                  <a:lnTo>
                    <a:pt x="31982" y="45448"/>
                  </a:lnTo>
                  <a:close/>
                </a:path>
                <a:path w="236220" h="386079">
                  <a:moveTo>
                    <a:pt x="158228" y="38715"/>
                  </a:moveTo>
                  <a:lnTo>
                    <a:pt x="149426" y="30860"/>
                  </a:lnTo>
                  <a:lnTo>
                    <a:pt x="139852" y="25249"/>
                  </a:lnTo>
                  <a:lnTo>
                    <a:pt x="129507" y="21882"/>
                  </a:lnTo>
                  <a:lnTo>
                    <a:pt x="118390" y="20760"/>
                  </a:lnTo>
                  <a:lnTo>
                    <a:pt x="107028" y="21882"/>
                  </a:lnTo>
                  <a:lnTo>
                    <a:pt x="71574" y="46711"/>
                  </a:lnTo>
                  <a:lnTo>
                    <a:pt x="57512" y="95526"/>
                  </a:lnTo>
                  <a:lnTo>
                    <a:pt x="55267" y="149391"/>
                  </a:lnTo>
                  <a:lnTo>
                    <a:pt x="54987" y="186844"/>
                  </a:lnTo>
                  <a:lnTo>
                    <a:pt x="55267" y="227383"/>
                  </a:lnTo>
                  <a:lnTo>
                    <a:pt x="57512" y="285737"/>
                  </a:lnTo>
                  <a:lnTo>
                    <a:pt x="66770" y="328660"/>
                  </a:lnTo>
                  <a:lnTo>
                    <a:pt x="97209" y="360502"/>
                  </a:lnTo>
                  <a:lnTo>
                    <a:pt x="118390" y="364711"/>
                  </a:lnTo>
                  <a:lnTo>
                    <a:pt x="129191" y="363659"/>
                  </a:lnTo>
                  <a:lnTo>
                    <a:pt x="163909" y="338620"/>
                  </a:lnTo>
                  <a:lnTo>
                    <a:pt x="176744" y="300746"/>
                  </a:lnTo>
                  <a:lnTo>
                    <a:pt x="179830" y="257121"/>
                  </a:lnTo>
                  <a:lnTo>
                    <a:pt x="181233" y="186844"/>
                  </a:lnTo>
                  <a:lnTo>
                    <a:pt x="180952" y="149636"/>
                  </a:lnTo>
                  <a:lnTo>
                    <a:pt x="178708" y="96052"/>
                  </a:lnTo>
                  <a:lnTo>
                    <a:pt x="169871" y="56530"/>
                  </a:lnTo>
                  <a:lnTo>
                    <a:pt x="158228" y="3871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 descr=""/>
          <p:cNvGrpSpPr/>
          <p:nvPr/>
        </p:nvGrpSpPr>
        <p:grpSpPr>
          <a:xfrm>
            <a:off x="4886326" y="2883448"/>
            <a:ext cx="220979" cy="408940"/>
            <a:chOff x="4886326" y="2883448"/>
            <a:chExt cx="220979" cy="408940"/>
          </a:xfrm>
        </p:grpSpPr>
        <p:sp>
          <p:nvSpPr>
            <p:cNvPr id="27" name="object 27" descr=""/>
            <p:cNvSpPr/>
            <p:nvPr/>
          </p:nvSpPr>
          <p:spPr>
            <a:xfrm>
              <a:off x="4887167" y="2884290"/>
              <a:ext cx="219075" cy="407034"/>
            </a:xfrm>
            <a:custGeom>
              <a:avLst/>
              <a:gdLst/>
              <a:ahLst/>
              <a:cxnLst/>
              <a:rect l="l" t="t" r="r" b="b"/>
              <a:pathLst>
                <a:path w="219075" h="407035">
                  <a:moveTo>
                    <a:pt x="85370" y="322839"/>
                  </a:moveTo>
                  <a:lnTo>
                    <a:pt x="48815" y="322839"/>
                  </a:lnTo>
                  <a:lnTo>
                    <a:pt x="48815" y="323190"/>
                  </a:lnTo>
                  <a:lnTo>
                    <a:pt x="59475" y="365833"/>
                  </a:lnTo>
                  <a:lnTo>
                    <a:pt x="85146" y="399534"/>
                  </a:lnTo>
                  <a:lnTo>
                    <a:pt x="111657" y="406793"/>
                  </a:lnTo>
                  <a:lnTo>
                    <a:pt x="129823" y="404022"/>
                  </a:lnTo>
                  <a:lnTo>
                    <a:pt x="149531" y="395711"/>
                  </a:lnTo>
                  <a:lnTo>
                    <a:pt x="164380" y="386032"/>
                  </a:lnTo>
                  <a:lnTo>
                    <a:pt x="112779" y="386032"/>
                  </a:lnTo>
                  <a:lnTo>
                    <a:pt x="100751" y="382315"/>
                  </a:lnTo>
                  <a:lnTo>
                    <a:pt x="92159" y="371163"/>
                  </a:lnTo>
                  <a:lnTo>
                    <a:pt x="87205" y="353302"/>
                  </a:lnTo>
                  <a:lnTo>
                    <a:pt x="87101" y="352928"/>
                  </a:lnTo>
                  <a:lnTo>
                    <a:pt x="87004" y="352577"/>
                  </a:lnTo>
                  <a:lnTo>
                    <a:pt x="85286" y="326556"/>
                  </a:lnTo>
                  <a:lnTo>
                    <a:pt x="85370" y="322839"/>
                  </a:lnTo>
                  <a:close/>
                </a:path>
                <a:path w="219075" h="407035">
                  <a:moveTo>
                    <a:pt x="193390" y="337217"/>
                  </a:moveTo>
                  <a:lnTo>
                    <a:pt x="190397" y="337217"/>
                  </a:lnTo>
                  <a:lnTo>
                    <a:pt x="187779" y="339087"/>
                  </a:lnTo>
                  <a:lnTo>
                    <a:pt x="184038" y="342828"/>
                  </a:lnTo>
                  <a:lnTo>
                    <a:pt x="176884" y="349421"/>
                  </a:lnTo>
                  <a:lnTo>
                    <a:pt x="144692" y="375091"/>
                  </a:lnTo>
                  <a:lnTo>
                    <a:pt x="112779" y="386032"/>
                  </a:lnTo>
                  <a:lnTo>
                    <a:pt x="164380" y="386032"/>
                  </a:lnTo>
                  <a:lnTo>
                    <a:pt x="199936" y="356855"/>
                  </a:lnTo>
                  <a:lnTo>
                    <a:pt x="203116" y="352928"/>
                  </a:lnTo>
                  <a:lnTo>
                    <a:pt x="203116" y="348439"/>
                  </a:lnTo>
                  <a:lnTo>
                    <a:pt x="201619" y="345633"/>
                  </a:lnTo>
                  <a:lnTo>
                    <a:pt x="195634" y="338900"/>
                  </a:lnTo>
                  <a:lnTo>
                    <a:pt x="193390" y="337217"/>
                  </a:lnTo>
                  <a:close/>
                </a:path>
                <a:path w="219075" h="407035">
                  <a:moveTo>
                    <a:pt x="184599" y="0"/>
                  </a:moveTo>
                  <a:lnTo>
                    <a:pt x="137573" y="29141"/>
                  </a:lnTo>
                  <a:lnTo>
                    <a:pt x="105450" y="79394"/>
                  </a:lnTo>
                  <a:lnTo>
                    <a:pt x="78798" y="138870"/>
                  </a:lnTo>
                  <a:lnTo>
                    <a:pt x="59055" y="202975"/>
                  </a:lnTo>
                  <a:lnTo>
                    <a:pt x="48955" y="259085"/>
                  </a:lnTo>
                  <a:lnTo>
                    <a:pt x="48053" y="276432"/>
                  </a:lnTo>
                  <a:lnTo>
                    <a:pt x="47945" y="278489"/>
                  </a:lnTo>
                  <a:lnTo>
                    <a:pt x="47838" y="280547"/>
                  </a:lnTo>
                  <a:lnTo>
                    <a:pt x="47722" y="282791"/>
                  </a:lnTo>
                  <a:lnTo>
                    <a:pt x="47693" y="283352"/>
                  </a:lnTo>
                  <a:lnTo>
                    <a:pt x="47318" y="284848"/>
                  </a:lnTo>
                  <a:lnTo>
                    <a:pt x="47131" y="286532"/>
                  </a:lnTo>
                  <a:lnTo>
                    <a:pt x="47131" y="295135"/>
                  </a:lnTo>
                  <a:lnTo>
                    <a:pt x="28615" y="313090"/>
                  </a:lnTo>
                  <a:lnTo>
                    <a:pt x="5470" y="335183"/>
                  </a:lnTo>
                  <a:lnTo>
                    <a:pt x="2805" y="337778"/>
                  </a:lnTo>
                  <a:lnTo>
                    <a:pt x="935" y="339648"/>
                  </a:lnTo>
                  <a:lnTo>
                    <a:pt x="0" y="341332"/>
                  </a:lnTo>
                  <a:lnTo>
                    <a:pt x="0" y="342828"/>
                  </a:lnTo>
                  <a:lnTo>
                    <a:pt x="374" y="345072"/>
                  </a:lnTo>
                  <a:lnTo>
                    <a:pt x="1870" y="347878"/>
                  </a:lnTo>
                  <a:lnTo>
                    <a:pt x="7107" y="354611"/>
                  </a:lnTo>
                  <a:lnTo>
                    <a:pt x="9538" y="356294"/>
                  </a:lnTo>
                  <a:lnTo>
                    <a:pt x="13279" y="356294"/>
                  </a:lnTo>
                  <a:lnTo>
                    <a:pt x="17019" y="353302"/>
                  </a:lnTo>
                  <a:lnTo>
                    <a:pt x="28989" y="341332"/>
                  </a:lnTo>
                  <a:lnTo>
                    <a:pt x="34787" y="335721"/>
                  </a:lnTo>
                  <a:lnTo>
                    <a:pt x="46009" y="325247"/>
                  </a:lnTo>
                  <a:lnTo>
                    <a:pt x="48788" y="322839"/>
                  </a:lnTo>
                  <a:lnTo>
                    <a:pt x="85370" y="322839"/>
                  </a:lnTo>
                  <a:lnTo>
                    <a:pt x="85426" y="320349"/>
                  </a:lnTo>
                  <a:lnTo>
                    <a:pt x="90149" y="280547"/>
                  </a:lnTo>
                  <a:lnTo>
                    <a:pt x="92767" y="278489"/>
                  </a:lnTo>
                  <a:lnTo>
                    <a:pt x="93328" y="277928"/>
                  </a:lnTo>
                  <a:lnTo>
                    <a:pt x="94076" y="276432"/>
                  </a:lnTo>
                  <a:lnTo>
                    <a:pt x="95198" y="275123"/>
                  </a:lnTo>
                  <a:lnTo>
                    <a:pt x="98939" y="271382"/>
                  </a:lnTo>
                  <a:lnTo>
                    <a:pt x="101558" y="268577"/>
                  </a:lnTo>
                  <a:lnTo>
                    <a:pt x="104924" y="264836"/>
                  </a:lnTo>
                  <a:lnTo>
                    <a:pt x="123643" y="242766"/>
                  </a:lnTo>
                  <a:lnTo>
                    <a:pt x="96508" y="242766"/>
                  </a:lnTo>
                  <a:lnTo>
                    <a:pt x="96508" y="242392"/>
                  </a:lnTo>
                  <a:lnTo>
                    <a:pt x="108045" y="193612"/>
                  </a:lnTo>
                  <a:lnTo>
                    <a:pt x="118425" y="155177"/>
                  </a:lnTo>
                  <a:lnTo>
                    <a:pt x="130910" y="112324"/>
                  </a:lnTo>
                  <a:lnTo>
                    <a:pt x="148689" y="63403"/>
                  </a:lnTo>
                  <a:lnTo>
                    <a:pt x="170759" y="26558"/>
                  </a:lnTo>
                  <a:lnTo>
                    <a:pt x="181607" y="20760"/>
                  </a:lnTo>
                  <a:lnTo>
                    <a:pt x="216148" y="20760"/>
                  </a:lnTo>
                  <a:lnTo>
                    <a:pt x="210270" y="9678"/>
                  </a:lnTo>
                  <a:lnTo>
                    <a:pt x="199574" y="2419"/>
                  </a:lnTo>
                  <a:lnTo>
                    <a:pt x="184599" y="0"/>
                  </a:lnTo>
                  <a:close/>
                </a:path>
                <a:path w="219075" h="407035">
                  <a:moveTo>
                    <a:pt x="216148" y="20760"/>
                  </a:moveTo>
                  <a:lnTo>
                    <a:pt x="184599" y="20760"/>
                  </a:lnTo>
                  <a:lnTo>
                    <a:pt x="189088" y="21134"/>
                  </a:lnTo>
                  <a:lnTo>
                    <a:pt x="192455" y="22443"/>
                  </a:lnTo>
                  <a:lnTo>
                    <a:pt x="196944" y="26932"/>
                  </a:lnTo>
                  <a:lnTo>
                    <a:pt x="198066" y="31982"/>
                  </a:lnTo>
                  <a:lnTo>
                    <a:pt x="198066" y="48067"/>
                  </a:lnTo>
                  <a:lnTo>
                    <a:pt x="184670" y="102750"/>
                  </a:lnTo>
                  <a:lnTo>
                    <a:pt x="168608" y="140554"/>
                  </a:lnTo>
                  <a:lnTo>
                    <a:pt x="147076" y="177936"/>
                  </a:lnTo>
                  <a:lnTo>
                    <a:pt x="120074" y="214899"/>
                  </a:lnTo>
                  <a:lnTo>
                    <a:pt x="117829" y="218639"/>
                  </a:lnTo>
                  <a:lnTo>
                    <a:pt x="114650" y="222754"/>
                  </a:lnTo>
                  <a:lnTo>
                    <a:pt x="106420" y="231731"/>
                  </a:lnTo>
                  <a:lnTo>
                    <a:pt x="103054" y="235472"/>
                  </a:lnTo>
                  <a:lnTo>
                    <a:pt x="97817" y="241457"/>
                  </a:lnTo>
                  <a:lnTo>
                    <a:pt x="96508" y="242766"/>
                  </a:lnTo>
                  <a:lnTo>
                    <a:pt x="123643" y="242766"/>
                  </a:lnTo>
                  <a:lnTo>
                    <a:pt x="177821" y="170213"/>
                  </a:lnTo>
                  <a:lnTo>
                    <a:pt x="200602" y="125999"/>
                  </a:lnTo>
                  <a:lnTo>
                    <a:pt x="214270" y="83849"/>
                  </a:lnTo>
                  <a:lnTo>
                    <a:pt x="218826" y="43765"/>
                  </a:lnTo>
                  <a:lnTo>
                    <a:pt x="218826" y="38715"/>
                  </a:lnTo>
                  <a:lnTo>
                    <a:pt x="216795" y="22630"/>
                  </a:lnTo>
                  <a:lnTo>
                    <a:pt x="216687" y="21777"/>
                  </a:lnTo>
                  <a:lnTo>
                    <a:pt x="216148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887167" y="2884290"/>
              <a:ext cx="219075" cy="407034"/>
            </a:xfrm>
            <a:custGeom>
              <a:avLst/>
              <a:gdLst/>
              <a:ahLst/>
              <a:cxnLst/>
              <a:rect l="l" t="t" r="r" b="b"/>
              <a:pathLst>
                <a:path w="219075" h="407035">
                  <a:moveTo>
                    <a:pt x="189649" y="337217"/>
                  </a:moveTo>
                  <a:lnTo>
                    <a:pt x="190397" y="337217"/>
                  </a:lnTo>
                  <a:lnTo>
                    <a:pt x="191894" y="337217"/>
                  </a:lnTo>
                  <a:lnTo>
                    <a:pt x="193390" y="337217"/>
                  </a:lnTo>
                  <a:lnTo>
                    <a:pt x="195634" y="338900"/>
                  </a:lnTo>
                  <a:lnTo>
                    <a:pt x="198627" y="342267"/>
                  </a:lnTo>
                  <a:lnTo>
                    <a:pt x="201619" y="345633"/>
                  </a:lnTo>
                  <a:lnTo>
                    <a:pt x="203116" y="348439"/>
                  </a:lnTo>
                  <a:lnTo>
                    <a:pt x="203116" y="350683"/>
                  </a:lnTo>
                  <a:lnTo>
                    <a:pt x="203116" y="352928"/>
                  </a:lnTo>
                  <a:lnTo>
                    <a:pt x="170783" y="381859"/>
                  </a:lnTo>
                  <a:lnTo>
                    <a:pt x="129823" y="404022"/>
                  </a:lnTo>
                  <a:lnTo>
                    <a:pt x="111657" y="406793"/>
                  </a:lnTo>
                  <a:lnTo>
                    <a:pt x="101978" y="405986"/>
                  </a:lnTo>
                  <a:lnTo>
                    <a:pt x="66629" y="380421"/>
                  </a:lnTo>
                  <a:lnTo>
                    <a:pt x="53163" y="344055"/>
                  </a:lnTo>
                  <a:lnTo>
                    <a:pt x="48815" y="323190"/>
                  </a:lnTo>
                  <a:lnTo>
                    <a:pt x="48815" y="322816"/>
                  </a:lnTo>
                  <a:lnTo>
                    <a:pt x="46009" y="325247"/>
                  </a:lnTo>
                  <a:lnTo>
                    <a:pt x="40398" y="330484"/>
                  </a:lnTo>
                  <a:lnTo>
                    <a:pt x="34787" y="335721"/>
                  </a:lnTo>
                  <a:lnTo>
                    <a:pt x="28989" y="341332"/>
                  </a:lnTo>
                  <a:lnTo>
                    <a:pt x="23004" y="347317"/>
                  </a:lnTo>
                  <a:lnTo>
                    <a:pt x="17019" y="353302"/>
                  </a:lnTo>
                  <a:lnTo>
                    <a:pt x="13279" y="356294"/>
                  </a:lnTo>
                  <a:lnTo>
                    <a:pt x="11782" y="356294"/>
                  </a:lnTo>
                  <a:lnTo>
                    <a:pt x="9538" y="356294"/>
                  </a:lnTo>
                  <a:lnTo>
                    <a:pt x="7107" y="354611"/>
                  </a:lnTo>
                  <a:lnTo>
                    <a:pt x="4488" y="351244"/>
                  </a:lnTo>
                  <a:lnTo>
                    <a:pt x="1870" y="347878"/>
                  </a:lnTo>
                  <a:lnTo>
                    <a:pt x="374" y="345072"/>
                  </a:lnTo>
                  <a:lnTo>
                    <a:pt x="0" y="342828"/>
                  </a:lnTo>
                  <a:lnTo>
                    <a:pt x="0" y="341332"/>
                  </a:lnTo>
                  <a:lnTo>
                    <a:pt x="28615" y="313090"/>
                  </a:lnTo>
                  <a:lnTo>
                    <a:pt x="47131" y="295135"/>
                  </a:lnTo>
                  <a:lnTo>
                    <a:pt x="47131" y="286532"/>
                  </a:lnTo>
                  <a:lnTo>
                    <a:pt x="47318" y="284848"/>
                  </a:lnTo>
                  <a:lnTo>
                    <a:pt x="47692" y="283352"/>
                  </a:lnTo>
                  <a:lnTo>
                    <a:pt x="48955" y="259085"/>
                  </a:lnTo>
                  <a:lnTo>
                    <a:pt x="52742" y="232292"/>
                  </a:lnTo>
                  <a:lnTo>
                    <a:pt x="67892" y="171133"/>
                  </a:lnTo>
                  <a:lnTo>
                    <a:pt x="91318" y="108291"/>
                  </a:lnTo>
                  <a:lnTo>
                    <a:pt x="121196" y="52181"/>
                  </a:lnTo>
                  <a:lnTo>
                    <a:pt x="153599" y="12764"/>
                  </a:lnTo>
                  <a:lnTo>
                    <a:pt x="184599" y="0"/>
                  </a:lnTo>
                  <a:lnTo>
                    <a:pt x="199574" y="2419"/>
                  </a:lnTo>
                  <a:lnTo>
                    <a:pt x="210270" y="9678"/>
                  </a:lnTo>
                  <a:lnTo>
                    <a:pt x="216687" y="21777"/>
                  </a:lnTo>
                  <a:lnTo>
                    <a:pt x="218826" y="38715"/>
                  </a:lnTo>
                  <a:lnTo>
                    <a:pt x="218826" y="43765"/>
                  </a:lnTo>
                  <a:lnTo>
                    <a:pt x="214270" y="83849"/>
                  </a:lnTo>
                  <a:lnTo>
                    <a:pt x="200602" y="125999"/>
                  </a:lnTo>
                  <a:lnTo>
                    <a:pt x="177821" y="170213"/>
                  </a:lnTo>
                  <a:lnTo>
                    <a:pt x="145929" y="216492"/>
                  </a:lnTo>
                  <a:lnTo>
                    <a:pt x="104924" y="264836"/>
                  </a:lnTo>
                  <a:lnTo>
                    <a:pt x="97069" y="273252"/>
                  </a:lnTo>
                  <a:lnTo>
                    <a:pt x="95198" y="275123"/>
                  </a:lnTo>
                  <a:lnTo>
                    <a:pt x="94076" y="276432"/>
                  </a:lnTo>
                  <a:lnTo>
                    <a:pt x="93702" y="277180"/>
                  </a:lnTo>
                  <a:lnTo>
                    <a:pt x="93328" y="277928"/>
                  </a:lnTo>
                  <a:lnTo>
                    <a:pt x="92767" y="278489"/>
                  </a:lnTo>
                  <a:lnTo>
                    <a:pt x="92019" y="278863"/>
                  </a:lnTo>
                  <a:lnTo>
                    <a:pt x="91271" y="279237"/>
                  </a:lnTo>
                  <a:lnTo>
                    <a:pt x="85426" y="320349"/>
                  </a:lnTo>
                  <a:lnTo>
                    <a:pt x="85286" y="326556"/>
                  </a:lnTo>
                  <a:lnTo>
                    <a:pt x="87004" y="352577"/>
                  </a:lnTo>
                  <a:lnTo>
                    <a:pt x="92159" y="371163"/>
                  </a:lnTo>
                  <a:lnTo>
                    <a:pt x="100751" y="382315"/>
                  </a:lnTo>
                  <a:lnTo>
                    <a:pt x="112779" y="386032"/>
                  </a:lnTo>
                  <a:lnTo>
                    <a:pt x="118566" y="385576"/>
                  </a:lnTo>
                  <a:lnTo>
                    <a:pt x="155914" y="367797"/>
                  </a:lnTo>
                  <a:lnTo>
                    <a:pt x="187779" y="339087"/>
                  </a:lnTo>
                  <a:lnTo>
                    <a:pt x="190397" y="337217"/>
                  </a:lnTo>
                  <a:lnTo>
                    <a:pt x="191894" y="337217"/>
                  </a:lnTo>
                  <a:lnTo>
                    <a:pt x="189649" y="337217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2834" y="2904209"/>
              <a:ext cx="103241" cy="223689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5318442" y="2976029"/>
            <a:ext cx="345440" cy="327660"/>
            <a:chOff x="5318442" y="2976029"/>
            <a:chExt cx="345440" cy="327660"/>
          </a:xfrm>
        </p:grpSpPr>
        <p:sp>
          <p:nvSpPr>
            <p:cNvPr id="31" name="object 31" descr=""/>
            <p:cNvSpPr/>
            <p:nvPr/>
          </p:nvSpPr>
          <p:spPr>
            <a:xfrm>
              <a:off x="5319284" y="2976871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5" h="325754">
                  <a:moveTo>
                    <a:pt x="9351" y="0"/>
                  </a:moveTo>
                  <a:lnTo>
                    <a:pt x="7668" y="561"/>
                  </a:lnTo>
                  <a:lnTo>
                    <a:pt x="6172" y="935"/>
                  </a:lnTo>
                  <a:lnTo>
                    <a:pt x="4675" y="2057"/>
                  </a:lnTo>
                  <a:lnTo>
                    <a:pt x="1683" y="5797"/>
                  </a:lnTo>
                  <a:lnTo>
                    <a:pt x="935" y="8229"/>
                  </a:lnTo>
                  <a:lnTo>
                    <a:pt x="935" y="11221"/>
                  </a:lnTo>
                  <a:lnTo>
                    <a:pt x="935" y="13840"/>
                  </a:lnTo>
                  <a:lnTo>
                    <a:pt x="44139" y="38575"/>
                  </a:lnTo>
                  <a:lnTo>
                    <a:pt x="95058" y="62947"/>
                  </a:lnTo>
                  <a:lnTo>
                    <a:pt x="165896" y="96508"/>
                  </a:lnTo>
                  <a:lnTo>
                    <a:pt x="305048" y="162717"/>
                  </a:lnTo>
                  <a:lnTo>
                    <a:pt x="165896" y="228926"/>
                  </a:lnTo>
                  <a:lnTo>
                    <a:pt x="150396" y="236115"/>
                  </a:lnTo>
                  <a:lnTo>
                    <a:pt x="133072" y="244216"/>
                  </a:lnTo>
                  <a:lnTo>
                    <a:pt x="92954" y="263153"/>
                  </a:lnTo>
                  <a:lnTo>
                    <a:pt x="35161" y="290646"/>
                  </a:lnTo>
                  <a:lnTo>
                    <a:pt x="0" y="309910"/>
                  </a:lnTo>
                  <a:lnTo>
                    <a:pt x="374" y="312529"/>
                  </a:lnTo>
                  <a:lnTo>
                    <a:pt x="374" y="320945"/>
                  </a:lnTo>
                  <a:lnTo>
                    <a:pt x="3740" y="324686"/>
                  </a:lnTo>
                  <a:lnTo>
                    <a:pt x="10473" y="325434"/>
                  </a:lnTo>
                  <a:lnTo>
                    <a:pt x="13840" y="325434"/>
                  </a:lnTo>
                  <a:lnTo>
                    <a:pt x="175435" y="249125"/>
                  </a:lnTo>
                  <a:lnTo>
                    <a:pt x="246694" y="215425"/>
                  </a:lnTo>
                  <a:lnTo>
                    <a:pt x="297753" y="191192"/>
                  </a:lnTo>
                  <a:lnTo>
                    <a:pt x="339274" y="171133"/>
                  </a:lnTo>
                  <a:lnTo>
                    <a:pt x="343202" y="166457"/>
                  </a:lnTo>
                  <a:lnTo>
                    <a:pt x="343202" y="158976"/>
                  </a:lnTo>
                  <a:lnTo>
                    <a:pt x="259038" y="115585"/>
                  </a:lnTo>
                  <a:lnTo>
                    <a:pt x="218534" y="96473"/>
                  </a:lnTo>
                  <a:lnTo>
                    <a:pt x="177820" y="77290"/>
                  </a:lnTo>
                  <a:lnTo>
                    <a:pt x="136895" y="58038"/>
                  </a:lnTo>
                  <a:lnTo>
                    <a:pt x="95760" y="38715"/>
                  </a:lnTo>
                  <a:lnTo>
                    <a:pt x="59429" y="21777"/>
                  </a:lnTo>
                  <a:lnTo>
                    <a:pt x="16224" y="2419"/>
                  </a:lnTo>
                  <a:lnTo>
                    <a:pt x="9351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319284" y="2976871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5" h="325754">
                  <a:moveTo>
                    <a:pt x="935" y="11221"/>
                  </a:moveTo>
                  <a:lnTo>
                    <a:pt x="935" y="8229"/>
                  </a:lnTo>
                  <a:lnTo>
                    <a:pt x="1683" y="5797"/>
                  </a:lnTo>
                  <a:lnTo>
                    <a:pt x="3179" y="3927"/>
                  </a:lnTo>
                  <a:lnTo>
                    <a:pt x="4675" y="2057"/>
                  </a:lnTo>
                  <a:lnTo>
                    <a:pt x="6172" y="935"/>
                  </a:lnTo>
                  <a:lnTo>
                    <a:pt x="7668" y="561"/>
                  </a:lnTo>
                  <a:lnTo>
                    <a:pt x="9351" y="0"/>
                  </a:lnTo>
                  <a:lnTo>
                    <a:pt x="59429" y="21777"/>
                  </a:lnTo>
                  <a:lnTo>
                    <a:pt x="95760" y="38715"/>
                  </a:lnTo>
                  <a:lnTo>
                    <a:pt x="136895" y="58038"/>
                  </a:lnTo>
                  <a:lnTo>
                    <a:pt x="177820" y="77290"/>
                  </a:lnTo>
                  <a:lnTo>
                    <a:pt x="218534" y="96473"/>
                  </a:lnTo>
                  <a:lnTo>
                    <a:pt x="259038" y="115585"/>
                  </a:lnTo>
                  <a:lnTo>
                    <a:pt x="339274" y="154300"/>
                  </a:lnTo>
                  <a:lnTo>
                    <a:pt x="343202" y="158976"/>
                  </a:lnTo>
                  <a:lnTo>
                    <a:pt x="343202" y="162717"/>
                  </a:lnTo>
                  <a:lnTo>
                    <a:pt x="343202" y="166457"/>
                  </a:lnTo>
                  <a:lnTo>
                    <a:pt x="297753" y="191192"/>
                  </a:lnTo>
                  <a:lnTo>
                    <a:pt x="246694" y="215425"/>
                  </a:lnTo>
                  <a:lnTo>
                    <a:pt x="175435" y="249125"/>
                  </a:lnTo>
                  <a:lnTo>
                    <a:pt x="13840" y="325434"/>
                  </a:lnTo>
                  <a:lnTo>
                    <a:pt x="10473" y="325434"/>
                  </a:lnTo>
                  <a:lnTo>
                    <a:pt x="3740" y="324686"/>
                  </a:lnTo>
                  <a:lnTo>
                    <a:pt x="374" y="320945"/>
                  </a:lnTo>
                  <a:lnTo>
                    <a:pt x="374" y="314212"/>
                  </a:lnTo>
                  <a:lnTo>
                    <a:pt x="374" y="313838"/>
                  </a:lnTo>
                  <a:lnTo>
                    <a:pt x="374" y="313277"/>
                  </a:lnTo>
                  <a:lnTo>
                    <a:pt x="374" y="312529"/>
                  </a:lnTo>
                  <a:lnTo>
                    <a:pt x="0" y="309910"/>
                  </a:lnTo>
                  <a:lnTo>
                    <a:pt x="35161" y="290646"/>
                  </a:lnTo>
                  <a:lnTo>
                    <a:pt x="92954" y="263153"/>
                  </a:lnTo>
                  <a:lnTo>
                    <a:pt x="133072" y="244216"/>
                  </a:lnTo>
                  <a:lnTo>
                    <a:pt x="165896" y="228926"/>
                  </a:lnTo>
                  <a:lnTo>
                    <a:pt x="305048" y="162717"/>
                  </a:lnTo>
                  <a:lnTo>
                    <a:pt x="165896" y="96508"/>
                  </a:lnTo>
                  <a:lnTo>
                    <a:pt x="95058" y="62947"/>
                  </a:lnTo>
                  <a:lnTo>
                    <a:pt x="44139" y="38575"/>
                  </a:lnTo>
                  <a:lnTo>
                    <a:pt x="13138" y="23390"/>
                  </a:lnTo>
                  <a:lnTo>
                    <a:pt x="2057" y="17393"/>
                  </a:lnTo>
                  <a:lnTo>
                    <a:pt x="1309" y="15897"/>
                  </a:lnTo>
                  <a:lnTo>
                    <a:pt x="935" y="13840"/>
                  </a:lnTo>
                  <a:lnTo>
                    <a:pt x="935" y="1122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5911220" y="2905331"/>
            <a:ext cx="194945" cy="375920"/>
            <a:chOff x="5911220" y="2905331"/>
            <a:chExt cx="194945" cy="375920"/>
          </a:xfrm>
        </p:grpSpPr>
        <p:sp>
          <p:nvSpPr>
            <p:cNvPr id="34" name="object 34" descr=""/>
            <p:cNvSpPr/>
            <p:nvPr/>
          </p:nvSpPr>
          <p:spPr>
            <a:xfrm>
              <a:off x="5912062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116707" y="0"/>
                  </a:moveTo>
                  <a:lnTo>
                    <a:pt x="109600" y="0"/>
                  </a:lnTo>
                  <a:lnTo>
                    <a:pt x="107356" y="561"/>
                  </a:lnTo>
                  <a:lnTo>
                    <a:pt x="106607" y="1683"/>
                  </a:lnTo>
                  <a:lnTo>
                    <a:pt x="102119" y="5797"/>
                  </a:lnTo>
                  <a:lnTo>
                    <a:pt x="59475" y="27493"/>
                  </a:lnTo>
                  <a:lnTo>
                    <a:pt x="10660" y="35910"/>
                  </a:lnTo>
                  <a:lnTo>
                    <a:pt x="0" y="35910"/>
                  </a:lnTo>
                  <a:lnTo>
                    <a:pt x="0" y="61720"/>
                  </a:lnTo>
                  <a:lnTo>
                    <a:pt x="10660" y="61720"/>
                  </a:lnTo>
                  <a:lnTo>
                    <a:pt x="19427" y="61054"/>
                  </a:lnTo>
                  <a:lnTo>
                    <a:pt x="60411" y="54052"/>
                  </a:lnTo>
                  <a:lnTo>
                    <a:pt x="72942" y="49376"/>
                  </a:lnTo>
                  <a:lnTo>
                    <a:pt x="72942" y="339461"/>
                  </a:lnTo>
                  <a:lnTo>
                    <a:pt x="72568" y="339087"/>
                  </a:lnTo>
                  <a:lnTo>
                    <a:pt x="71445" y="339836"/>
                  </a:lnTo>
                  <a:lnTo>
                    <a:pt x="67705" y="343576"/>
                  </a:lnTo>
                  <a:lnTo>
                    <a:pt x="66583" y="344511"/>
                  </a:lnTo>
                  <a:lnTo>
                    <a:pt x="65835" y="344511"/>
                  </a:lnTo>
                  <a:lnTo>
                    <a:pt x="64338" y="344885"/>
                  </a:lnTo>
                  <a:lnTo>
                    <a:pt x="59101" y="346382"/>
                  </a:lnTo>
                  <a:lnTo>
                    <a:pt x="56109" y="346943"/>
                  </a:lnTo>
                  <a:lnTo>
                    <a:pt x="49376" y="347691"/>
                  </a:lnTo>
                  <a:lnTo>
                    <a:pt x="44700" y="347878"/>
                  </a:lnTo>
                  <a:lnTo>
                    <a:pt x="2805" y="347878"/>
                  </a:lnTo>
                  <a:lnTo>
                    <a:pt x="2805" y="373688"/>
                  </a:lnTo>
                  <a:lnTo>
                    <a:pt x="9538" y="373688"/>
                  </a:lnTo>
                  <a:lnTo>
                    <a:pt x="19462" y="372952"/>
                  </a:lnTo>
                  <a:lnTo>
                    <a:pt x="37453" y="372426"/>
                  </a:lnTo>
                  <a:lnTo>
                    <a:pt x="63508" y="372110"/>
                  </a:lnTo>
                  <a:lnTo>
                    <a:pt x="97630" y="372005"/>
                  </a:lnTo>
                  <a:lnTo>
                    <a:pt x="132242" y="372110"/>
                  </a:lnTo>
                  <a:lnTo>
                    <a:pt x="158649" y="372426"/>
                  </a:lnTo>
                  <a:lnTo>
                    <a:pt x="176849" y="372952"/>
                  </a:lnTo>
                  <a:lnTo>
                    <a:pt x="186844" y="373688"/>
                  </a:lnTo>
                  <a:lnTo>
                    <a:pt x="193016" y="373688"/>
                  </a:lnTo>
                  <a:lnTo>
                    <a:pt x="193016" y="347878"/>
                  </a:lnTo>
                  <a:lnTo>
                    <a:pt x="178427" y="347878"/>
                  </a:lnTo>
                  <a:lnTo>
                    <a:pt x="167206" y="347808"/>
                  </a:lnTo>
                  <a:lnTo>
                    <a:pt x="128303" y="343763"/>
                  </a:lnTo>
                  <a:lnTo>
                    <a:pt x="122879" y="171133"/>
                  </a:lnTo>
                  <a:lnTo>
                    <a:pt x="122879" y="3366"/>
                  </a:lnTo>
                  <a:lnTo>
                    <a:pt x="119887" y="1122"/>
                  </a:lnTo>
                  <a:lnTo>
                    <a:pt x="1167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912062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72942" y="49376"/>
                  </a:moveTo>
                  <a:lnTo>
                    <a:pt x="35699" y="59090"/>
                  </a:lnTo>
                  <a:lnTo>
                    <a:pt x="10660" y="61720"/>
                  </a:lnTo>
                  <a:lnTo>
                    <a:pt x="0" y="61720"/>
                  </a:lnTo>
                  <a:lnTo>
                    <a:pt x="0" y="35910"/>
                  </a:lnTo>
                  <a:lnTo>
                    <a:pt x="10660" y="35910"/>
                  </a:lnTo>
                  <a:lnTo>
                    <a:pt x="23601" y="34963"/>
                  </a:lnTo>
                  <a:lnTo>
                    <a:pt x="69856" y="23916"/>
                  </a:lnTo>
                  <a:lnTo>
                    <a:pt x="106607" y="1683"/>
                  </a:lnTo>
                  <a:lnTo>
                    <a:pt x="107356" y="561"/>
                  </a:lnTo>
                  <a:lnTo>
                    <a:pt x="109600" y="0"/>
                  </a:lnTo>
                  <a:lnTo>
                    <a:pt x="113341" y="0"/>
                  </a:lnTo>
                  <a:lnTo>
                    <a:pt x="116707" y="0"/>
                  </a:lnTo>
                  <a:lnTo>
                    <a:pt x="119887" y="1122"/>
                  </a:lnTo>
                  <a:lnTo>
                    <a:pt x="122879" y="3366"/>
                  </a:lnTo>
                  <a:lnTo>
                    <a:pt x="122879" y="171133"/>
                  </a:lnTo>
                  <a:lnTo>
                    <a:pt x="123440" y="339461"/>
                  </a:lnTo>
                  <a:lnTo>
                    <a:pt x="126059" y="342080"/>
                  </a:lnTo>
                  <a:lnTo>
                    <a:pt x="128303" y="343763"/>
                  </a:lnTo>
                  <a:lnTo>
                    <a:pt x="130173" y="344511"/>
                  </a:lnTo>
                  <a:lnTo>
                    <a:pt x="132044" y="345259"/>
                  </a:lnTo>
                  <a:lnTo>
                    <a:pt x="178427" y="347878"/>
                  </a:lnTo>
                  <a:lnTo>
                    <a:pt x="193016" y="347878"/>
                  </a:lnTo>
                  <a:lnTo>
                    <a:pt x="193016" y="373688"/>
                  </a:lnTo>
                  <a:lnTo>
                    <a:pt x="186844" y="373688"/>
                  </a:lnTo>
                  <a:lnTo>
                    <a:pt x="176849" y="372952"/>
                  </a:lnTo>
                  <a:lnTo>
                    <a:pt x="158649" y="372426"/>
                  </a:lnTo>
                  <a:lnTo>
                    <a:pt x="132242" y="372110"/>
                  </a:lnTo>
                  <a:lnTo>
                    <a:pt x="97630" y="372005"/>
                  </a:lnTo>
                  <a:lnTo>
                    <a:pt x="63508" y="372110"/>
                  </a:lnTo>
                  <a:lnTo>
                    <a:pt x="37453" y="372426"/>
                  </a:lnTo>
                  <a:lnTo>
                    <a:pt x="19462" y="372952"/>
                  </a:lnTo>
                  <a:lnTo>
                    <a:pt x="9538" y="373688"/>
                  </a:lnTo>
                  <a:lnTo>
                    <a:pt x="2805" y="373688"/>
                  </a:lnTo>
                  <a:lnTo>
                    <a:pt x="2805" y="347878"/>
                  </a:lnTo>
                  <a:lnTo>
                    <a:pt x="17393" y="347878"/>
                  </a:lnTo>
                  <a:lnTo>
                    <a:pt x="25623" y="347878"/>
                  </a:lnTo>
                  <a:lnTo>
                    <a:pt x="32730" y="347878"/>
                  </a:lnTo>
                  <a:lnTo>
                    <a:pt x="38715" y="347878"/>
                  </a:lnTo>
                  <a:lnTo>
                    <a:pt x="44700" y="347878"/>
                  </a:lnTo>
                  <a:lnTo>
                    <a:pt x="49376" y="347691"/>
                  </a:lnTo>
                  <a:lnTo>
                    <a:pt x="52742" y="347317"/>
                  </a:lnTo>
                  <a:lnTo>
                    <a:pt x="56109" y="346943"/>
                  </a:lnTo>
                  <a:lnTo>
                    <a:pt x="59101" y="346382"/>
                  </a:lnTo>
                  <a:lnTo>
                    <a:pt x="61720" y="345633"/>
                  </a:lnTo>
                  <a:lnTo>
                    <a:pt x="64338" y="344885"/>
                  </a:lnTo>
                  <a:lnTo>
                    <a:pt x="65835" y="344511"/>
                  </a:lnTo>
                  <a:lnTo>
                    <a:pt x="66209" y="344511"/>
                  </a:lnTo>
                  <a:lnTo>
                    <a:pt x="66583" y="344511"/>
                  </a:lnTo>
                  <a:lnTo>
                    <a:pt x="67705" y="343576"/>
                  </a:lnTo>
                  <a:lnTo>
                    <a:pt x="69575" y="341706"/>
                  </a:lnTo>
                  <a:lnTo>
                    <a:pt x="71445" y="339836"/>
                  </a:lnTo>
                  <a:lnTo>
                    <a:pt x="72568" y="339087"/>
                  </a:lnTo>
                  <a:lnTo>
                    <a:pt x="72942" y="339461"/>
                  </a:lnTo>
                  <a:lnTo>
                    <a:pt x="72942" y="4937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6191767" y="2905331"/>
            <a:ext cx="194945" cy="375920"/>
            <a:chOff x="6191767" y="2905331"/>
            <a:chExt cx="194945" cy="375920"/>
          </a:xfrm>
        </p:grpSpPr>
        <p:sp>
          <p:nvSpPr>
            <p:cNvPr id="37" name="object 37" descr=""/>
            <p:cNvSpPr/>
            <p:nvPr/>
          </p:nvSpPr>
          <p:spPr>
            <a:xfrm>
              <a:off x="6192609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116707" y="0"/>
                  </a:moveTo>
                  <a:lnTo>
                    <a:pt x="109600" y="0"/>
                  </a:lnTo>
                  <a:lnTo>
                    <a:pt x="107356" y="561"/>
                  </a:lnTo>
                  <a:lnTo>
                    <a:pt x="106607" y="1683"/>
                  </a:lnTo>
                  <a:lnTo>
                    <a:pt x="102119" y="5797"/>
                  </a:lnTo>
                  <a:lnTo>
                    <a:pt x="59475" y="27493"/>
                  </a:lnTo>
                  <a:lnTo>
                    <a:pt x="10660" y="35910"/>
                  </a:lnTo>
                  <a:lnTo>
                    <a:pt x="0" y="35910"/>
                  </a:lnTo>
                  <a:lnTo>
                    <a:pt x="0" y="61720"/>
                  </a:lnTo>
                  <a:lnTo>
                    <a:pt x="10660" y="61720"/>
                  </a:lnTo>
                  <a:lnTo>
                    <a:pt x="19427" y="61054"/>
                  </a:lnTo>
                  <a:lnTo>
                    <a:pt x="60411" y="54052"/>
                  </a:lnTo>
                  <a:lnTo>
                    <a:pt x="72942" y="49376"/>
                  </a:lnTo>
                  <a:lnTo>
                    <a:pt x="72942" y="339461"/>
                  </a:lnTo>
                  <a:lnTo>
                    <a:pt x="72568" y="339087"/>
                  </a:lnTo>
                  <a:lnTo>
                    <a:pt x="71445" y="339836"/>
                  </a:lnTo>
                  <a:lnTo>
                    <a:pt x="67705" y="343576"/>
                  </a:lnTo>
                  <a:lnTo>
                    <a:pt x="66583" y="344511"/>
                  </a:lnTo>
                  <a:lnTo>
                    <a:pt x="65835" y="344511"/>
                  </a:lnTo>
                  <a:lnTo>
                    <a:pt x="64338" y="344885"/>
                  </a:lnTo>
                  <a:lnTo>
                    <a:pt x="59101" y="346382"/>
                  </a:lnTo>
                  <a:lnTo>
                    <a:pt x="56109" y="346943"/>
                  </a:lnTo>
                  <a:lnTo>
                    <a:pt x="49376" y="347691"/>
                  </a:lnTo>
                  <a:lnTo>
                    <a:pt x="44700" y="347878"/>
                  </a:lnTo>
                  <a:lnTo>
                    <a:pt x="2805" y="347878"/>
                  </a:lnTo>
                  <a:lnTo>
                    <a:pt x="2805" y="373688"/>
                  </a:lnTo>
                  <a:lnTo>
                    <a:pt x="9538" y="373688"/>
                  </a:lnTo>
                  <a:lnTo>
                    <a:pt x="19462" y="372952"/>
                  </a:lnTo>
                  <a:lnTo>
                    <a:pt x="37453" y="372426"/>
                  </a:lnTo>
                  <a:lnTo>
                    <a:pt x="63508" y="372110"/>
                  </a:lnTo>
                  <a:lnTo>
                    <a:pt x="97630" y="372005"/>
                  </a:lnTo>
                  <a:lnTo>
                    <a:pt x="132242" y="372110"/>
                  </a:lnTo>
                  <a:lnTo>
                    <a:pt x="158649" y="372426"/>
                  </a:lnTo>
                  <a:lnTo>
                    <a:pt x="176849" y="372952"/>
                  </a:lnTo>
                  <a:lnTo>
                    <a:pt x="186844" y="373688"/>
                  </a:lnTo>
                  <a:lnTo>
                    <a:pt x="193016" y="373688"/>
                  </a:lnTo>
                  <a:lnTo>
                    <a:pt x="193016" y="347878"/>
                  </a:lnTo>
                  <a:lnTo>
                    <a:pt x="178427" y="347878"/>
                  </a:lnTo>
                  <a:lnTo>
                    <a:pt x="167206" y="347808"/>
                  </a:lnTo>
                  <a:lnTo>
                    <a:pt x="128303" y="343763"/>
                  </a:lnTo>
                  <a:lnTo>
                    <a:pt x="122879" y="171133"/>
                  </a:lnTo>
                  <a:lnTo>
                    <a:pt x="122879" y="3366"/>
                  </a:lnTo>
                  <a:lnTo>
                    <a:pt x="119887" y="1122"/>
                  </a:lnTo>
                  <a:lnTo>
                    <a:pt x="1167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192609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72942" y="49376"/>
                  </a:moveTo>
                  <a:lnTo>
                    <a:pt x="35699" y="59090"/>
                  </a:lnTo>
                  <a:lnTo>
                    <a:pt x="10660" y="61720"/>
                  </a:lnTo>
                  <a:lnTo>
                    <a:pt x="0" y="61720"/>
                  </a:lnTo>
                  <a:lnTo>
                    <a:pt x="0" y="35910"/>
                  </a:lnTo>
                  <a:lnTo>
                    <a:pt x="10660" y="35910"/>
                  </a:lnTo>
                  <a:lnTo>
                    <a:pt x="23601" y="34963"/>
                  </a:lnTo>
                  <a:lnTo>
                    <a:pt x="69856" y="23916"/>
                  </a:lnTo>
                  <a:lnTo>
                    <a:pt x="106607" y="1683"/>
                  </a:lnTo>
                  <a:lnTo>
                    <a:pt x="107356" y="561"/>
                  </a:lnTo>
                  <a:lnTo>
                    <a:pt x="109600" y="0"/>
                  </a:lnTo>
                  <a:lnTo>
                    <a:pt x="113341" y="0"/>
                  </a:lnTo>
                  <a:lnTo>
                    <a:pt x="116707" y="0"/>
                  </a:lnTo>
                  <a:lnTo>
                    <a:pt x="119887" y="1122"/>
                  </a:lnTo>
                  <a:lnTo>
                    <a:pt x="122879" y="3366"/>
                  </a:lnTo>
                  <a:lnTo>
                    <a:pt x="122879" y="171133"/>
                  </a:lnTo>
                  <a:lnTo>
                    <a:pt x="123440" y="339461"/>
                  </a:lnTo>
                  <a:lnTo>
                    <a:pt x="126059" y="342080"/>
                  </a:lnTo>
                  <a:lnTo>
                    <a:pt x="128303" y="343763"/>
                  </a:lnTo>
                  <a:lnTo>
                    <a:pt x="130173" y="344511"/>
                  </a:lnTo>
                  <a:lnTo>
                    <a:pt x="132044" y="345259"/>
                  </a:lnTo>
                  <a:lnTo>
                    <a:pt x="178427" y="347878"/>
                  </a:lnTo>
                  <a:lnTo>
                    <a:pt x="193016" y="347878"/>
                  </a:lnTo>
                  <a:lnTo>
                    <a:pt x="193016" y="373688"/>
                  </a:lnTo>
                  <a:lnTo>
                    <a:pt x="186844" y="373688"/>
                  </a:lnTo>
                  <a:lnTo>
                    <a:pt x="176849" y="372952"/>
                  </a:lnTo>
                  <a:lnTo>
                    <a:pt x="158649" y="372426"/>
                  </a:lnTo>
                  <a:lnTo>
                    <a:pt x="132242" y="372110"/>
                  </a:lnTo>
                  <a:lnTo>
                    <a:pt x="97630" y="372005"/>
                  </a:lnTo>
                  <a:lnTo>
                    <a:pt x="63508" y="372110"/>
                  </a:lnTo>
                  <a:lnTo>
                    <a:pt x="37453" y="372426"/>
                  </a:lnTo>
                  <a:lnTo>
                    <a:pt x="19462" y="372952"/>
                  </a:lnTo>
                  <a:lnTo>
                    <a:pt x="9538" y="373688"/>
                  </a:lnTo>
                  <a:lnTo>
                    <a:pt x="2805" y="373688"/>
                  </a:lnTo>
                  <a:lnTo>
                    <a:pt x="2805" y="347878"/>
                  </a:lnTo>
                  <a:lnTo>
                    <a:pt x="17393" y="347878"/>
                  </a:lnTo>
                  <a:lnTo>
                    <a:pt x="25623" y="347878"/>
                  </a:lnTo>
                  <a:lnTo>
                    <a:pt x="32730" y="347878"/>
                  </a:lnTo>
                  <a:lnTo>
                    <a:pt x="38715" y="347878"/>
                  </a:lnTo>
                  <a:lnTo>
                    <a:pt x="44700" y="347878"/>
                  </a:lnTo>
                  <a:lnTo>
                    <a:pt x="49376" y="347691"/>
                  </a:lnTo>
                  <a:lnTo>
                    <a:pt x="52742" y="347317"/>
                  </a:lnTo>
                  <a:lnTo>
                    <a:pt x="56109" y="346943"/>
                  </a:lnTo>
                  <a:lnTo>
                    <a:pt x="59101" y="346382"/>
                  </a:lnTo>
                  <a:lnTo>
                    <a:pt x="61720" y="345633"/>
                  </a:lnTo>
                  <a:lnTo>
                    <a:pt x="64338" y="344885"/>
                  </a:lnTo>
                  <a:lnTo>
                    <a:pt x="65835" y="344511"/>
                  </a:lnTo>
                  <a:lnTo>
                    <a:pt x="66209" y="344511"/>
                  </a:lnTo>
                  <a:lnTo>
                    <a:pt x="66583" y="344511"/>
                  </a:lnTo>
                  <a:lnTo>
                    <a:pt x="67705" y="343576"/>
                  </a:lnTo>
                  <a:lnTo>
                    <a:pt x="69575" y="341706"/>
                  </a:lnTo>
                  <a:lnTo>
                    <a:pt x="71445" y="339836"/>
                  </a:lnTo>
                  <a:lnTo>
                    <a:pt x="72568" y="339087"/>
                  </a:lnTo>
                  <a:lnTo>
                    <a:pt x="72942" y="339461"/>
                  </a:lnTo>
                  <a:lnTo>
                    <a:pt x="72942" y="4937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6447626" y="2905331"/>
            <a:ext cx="518795" cy="387985"/>
            <a:chOff x="6447626" y="2905331"/>
            <a:chExt cx="518795" cy="387985"/>
          </a:xfrm>
        </p:grpSpPr>
        <p:sp>
          <p:nvSpPr>
            <p:cNvPr id="40" name="object 40" descr=""/>
            <p:cNvSpPr/>
            <p:nvPr/>
          </p:nvSpPr>
          <p:spPr>
            <a:xfrm>
              <a:off x="6448467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117829" y="0"/>
                  </a:moveTo>
                  <a:lnTo>
                    <a:pt x="69154" y="11362"/>
                  </a:lnTo>
                  <a:lnTo>
                    <a:pt x="31982" y="45448"/>
                  </a:lnTo>
                  <a:lnTo>
                    <a:pt x="7995" y="108150"/>
                  </a:lnTo>
                  <a:lnTo>
                    <a:pt x="1998" y="148234"/>
                  </a:lnTo>
                  <a:lnTo>
                    <a:pt x="0" y="194138"/>
                  </a:lnTo>
                  <a:lnTo>
                    <a:pt x="1507" y="235063"/>
                  </a:lnTo>
                  <a:lnTo>
                    <a:pt x="13571" y="301553"/>
                  </a:lnTo>
                  <a:lnTo>
                    <a:pt x="30264" y="338094"/>
                  </a:lnTo>
                  <a:lnTo>
                    <a:pt x="64490" y="371304"/>
                  </a:lnTo>
                  <a:lnTo>
                    <a:pt x="103802" y="385191"/>
                  </a:lnTo>
                  <a:lnTo>
                    <a:pt x="118390" y="386032"/>
                  </a:lnTo>
                  <a:lnTo>
                    <a:pt x="125439" y="385576"/>
                  </a:lnTo>
                  <a:lnTo>
                    <a:pt x="162857" y="376073"/>
                  </a:lnTo>
                  <a:lnTo>
                    <a:pt x="181233" y="364711"/>
                  </a:lnTo>
                  <a:lnTo>
                    <a:pt x="118390" y="364711"/>
                  </a:lnTo>
                  <a:lnTo>
                    <a:pt x="107344" y="363659"/>
                  </a:lnTo>
                  <a:lnTo>
                    <a:pt x="72521" y="339006"/>
                  </a:lnTo>
                  <a:lnTo>
                    <a:pt x="57512" y="285737"/>
                  </a:lnTo>
                  <a:lnTo>
                    <a:pt x="55267" y="227383"/>
                  </a:lnTo>
                  <a:lnTo>
                    <a:pt x="54987" y="186844"/>
                  </a:lnTo>
                  <a:lnTo>
                    <a:pt x="55221" y="155633"/>
                  </a:lnTo>
                  <a:lnTo>
                    <a:pt x="55299" y="148234"/>
                  </a:lnTo>
                  <a:lnTo>
                    <a:pt x="56039" y="121476"/>
                  </a:lnTo>
                  <a:lnTo>
                    <a:pt x="56109" y="118951"/>
                  </a:lnTo>
                  <a:lnTo>
                    <a:pt x="57480" y="96052"/>
                  </a:lnTo>
                  <a:lnTo>
                    <a:pt x="57512" y="95526"/>
                  </a:lnTo>
                  <a:lnTo>
                    <a:pt x="59408" y="79675"/>
                  </a:lnTo>
                  <a:lnTo>
                    <a:pt x="59475" y="79114"/>
                  </a:lnTo>
                  <a:lnTo>
                    <a:pt x="62194" y="67436"/>
                  </a:lnTo>
                  <a:lnTo>
                    <a:pt x="62316" y="66910"/>
                  </a:lnTo>
                  <a:lnTo>
                    <a:pt x="86829" y="30860"/>
                  </a:lnTo>
                  <a:lnTo>
                    <a:pt x="118390" y="20760"/>
                  </a:lnTo>
                  <a:lnTo>
                    <a:pt x="180803" y="20760"/>
                  </a:lnTo>
                  <a:lnTo>
                    <a:pt x="171694" y="14588"/>
                  </a:lnTo>
                  <a:lnTo>
                    <a:pt x="158228" y="8206"/>
                  </a:lnTo>
                  <a:lnTo>
                    <a:pt x="144762" y="3647"/>
                  </a:lnTo>
                  <a:lnTo>
                    <a:pt x="131296" y="911"/>
                  </a:lnTo>
                  <a:lnTo>
                    <a:pt x="117829" y="0"/>
                  </a:lnTo>
                  <a:close/>
                </a:path>
                <a:path w="236220" h="386079">
                  <a:moveTo>
                    <a:pt x="180803" y="20760"/>
                  </a:moveTo>
                  <a:lnTo>
                    <a:pt x="118390" y="20760"/>
                  </a:lnTo>
                  <a:lnTo>
                    <a:pt x="129507" y="21882"/>
                  </a:lnTo>
                  <a:lnTo>
                    <a:pt x="139852" y="25249"/>
                  </a:lnTo>
                  <a:lnTo>
                    <a:pt x="169871" y="56530"/>
                  </a:lnTo>
                  <a:lnTo>
                    <a:pt x="178645" y="95526"/>
                  </a:lnTo>
                  <a:lnTo>
                    <a:pt x="180913" y="148234"/>
                  </a:lnTo>
                  <a:lnTo>
                    <a:pt x="181233" y="186844"/>
                  </a:lnTo>
                  <a:lnTo>
                    <a:pt x="180742" y="225314"/>
                  </a:lnTo>
                  <a:lnTo>
                    <a:pt x="178498" y="282265"/>
                  </a:lnTo>
                  <a:lnTo>
                    <a:pt x="169730" y="327678"/>
                  </a:lnTo>
                  <a:lnTo>
                    <a:pt x="139151" y="360502"/>
                  </a:lnTo>
                  <a:lnTo>
                    <a:pt x="118390" y="364711"/>
                  </a:lnTo>
                  <a:lnTo>
                    <a:pt x="181233" y="364711"/>
                  </a:lnTo>
                  <a:lnTo>
                    <a:pt x="212093" y="327117"/>
                  </a:lnTo>
                  <a:lnTo>
                    <a:pt x="230188" y="270868"/>
                  </a:lnTo>
                  <a:lnTo>
                    <a:pt x="236220" y="194138"/>
                  </a:lnTo>
                  <a:lnTo>
                    <a:pt x="234923" y="155633"/>
                  </a:lnTo>
                  <a:lnTo>
                    <a:pt x="224542" y="91668"/>
                  </a:lnTo>
                  <a:lnTo>
                    <a:pt x="206412" y="49095"/>
                  </a:lnTo>
                  <a:lnTo>
                    <a:pt x="184529" y="23285"/>
                  </a:lnTo>
                  <a:lnTo>
                    <a:pt x="180803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448467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31982" y="45448"/>
                  </a:moveTo>
                  <a:lnTo>
                    <a:pt x="49130" y="25564"/>
                  </a:lnTo>
                  <a:lnTo>
                    <a:pt x="69154" y="11362"/>
                  </a:lnTo>
                  <a:lnTo>
                    <a:pt x="92054" y="2840"/>
                  </a:lnTo>
                  <a:lnTo>
                    <a:pt x="117829" y="0"/>
                  </a:lnTo>
                  <a:lnTo>
                    <a:pt x="131296" y="911"/>
                  </a:lnTo>
                  <a:lnTo>
                    <a:pt x="171694" y="14588"/>
                  </a:lnTo>
                  <a:lnTo>
                    <a:pt x="206412" y="49095"/>
                  </a:lnTo>
                  <a:lnTo>
                    <a:pt x="224542" y="91668"/>
                  </a:lnTo>
                  <a:lnTo>
                    <a:pt x="234923" y="155633"/>
                  </a:lnTo>
                  <a:lnTo>
                    <a:pt x="236220" y="194138"/>
                  </a:lnTo>
                  <a:lnTo>
                    <a:pt x="234712" y="235063"/>
                  </a:lnTo>
                  <a:lnTo>
                    <a:pt x="222649" y="301553"/>
                  </a:lnTo>
                  <a:lnTo>
                    <a:pt x="205956" y="338304"/>
                  </a:lnTo>
                  <a:lnTo>
                    <a:pt x="171729" y="371058"/>
                  </a:lnTo>
                  <a:lnTo>
                    <a:pt x="132558" y="384770"/>
                  </a:lnTo>
                  <a:lnTo>
                    <a:pt x="118390" y="386032"/>
                  </a:lnTo>
                  <a:lnTo>
                    <a:pt x="111096" y="385822"/>
                  </a:lnTo>
                  <a:lnTo>
                    <a:pt x="73363" y="376494"/>
                  </a:lnTo>
                  <a:lnTo>
                    <a:pt x="37453" y="348018"/>
                  </a:lnTo>
                  <a:lnTo>
                    <a:pt x="13571" y="301553"/>
                  </a:lnTo>
                  <a:lnTo>
                    <a:pt x="1507" y="235063"/>
                  </a:lnTo>
                  <a:lnTo>
                    <a:pt x="0" y="194138"/>
                  </a:lnTo>
                  <a:lnTo>
                    <a:pt x="1998" y="148234"/>
                  </a:lnTo>
                  <a:lnTo>
                    <a:pt x="7995" y="108150"/>
                  </a:lnTo>
                  <a:lnTo>
                    <a:pt x="17990" y="73889"/>
                  </a:lnTo>
                  <a:lnTo>
                    <a:pt x="31982" y="45448"/>
                  </a:lnTo>
                  <a:close/>
                </a:path>
                <a:path w="236220" h="386079">
                  <a:moveTo>
                    <a:pt x="158228" y="38715"/>
                  </a:moveTo>
                  <a:lnTo>
                    <a:pt x="149426" y="30860"/>
                  </a:lnTo>
                  <a:lnTo>
                    <a:pt x="139852" y="25249"/>
                  </a:lnTo>
                  <a:lnTo>
                    <a:pt x="129507" y="21882"/>
                  </a:lnTo>
                  <a:lnTo>
                    <a:pt x="118390" y="20760"/>
                  </a:lnTo>
                  <a:lnTo>
                    <a:pt x="107028" y="21882"/>
                  </a:lnTo>
                  <a:lnTo>
                    <a:pt x="71574" y="46711"/>
                  </a:lnTo>
                  <a:lnTo>
                    <a:pt x="57512" y="95526"/>
                  </a:lnTo>
                  <a:lnTo>
                    <a:pt x="55267" y="149391"/>
                  </a:lnTo>
                  <a:lnTo>
                    <a:pt x="54987" y="186844"/>
                  </a:lnTo>
                  <a:lnTo>
                    <a:pt x="55267" y="227383"/>
                  </a:lnTo>
                  <a:lnTo>
                    <a:pt x="57512" y="285737"/>
                  </a:lnTo>
                  <a:lnTo>
                    <a:pt x="66770" y="328660"/>
                  </a:lnTo>
                  <a:lnTo>
                    <a:pt x="97209" y="360502"/>
                  </a:lnTo>
                  <a:lnTo>
                    <a:pt x="118390" y="364711"/>
                  </a:lnTo>
                  <a:lnTo>
                    <a:pt x="129191" y="363659"/>
                  </a:lnTo>
                  <a:lnTo>
                    <a:pt x="163909" y="338620"/>
                  </a:lnTo>
                  <a:lnTo>
                    <a:pt x="176744" y="300746"/>
                  </a:lnTo>
                  <a:lnTo>
                    <a:pt x="179830" y="257121"/>
                  </a:lnTo>
                  <a:lnTo>
                    <a:pt x="181233" y="186844"/>
                  </a:lnTo>
                  <a:lnTo>
                    <a:pt x="180952" y="149636"/>
                  </a:lnTo>
                  <a:lnTo>
                    <a:pt x="178708" y="96052"/>
                  </a:lnTo>
                  <a:lnTo>
                    <a:pt x="169871" y="56530"/>
                  </a:lnTo>
                  <a:lnTo>
                    <a:pt x="158228" y="3871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729015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117829" y="0"/>
                  </a:moveTo>
                  <a:lnTo>
                    <a:pt x="69154" y="11362"/>
                  </a:lnTo>
                  <a:lnTo>
                    <a:pt x="31982" y="45448"/>
                  </a:lnTo>
                  <a:lnTo>
                    <a:pt x="7995" y="108150"/>
                  </a:lnTo>
                  <a:lnTo>
                    <a:pt x="1998" y="148234"/>
                  </a:lnTo>
                  <a:lnTo>
                    <a:pt x="0" y="194138"/>
                  </a:lnTo>
                  <a:lnTo>
                    <a:pt x="1507" y="235063"/>
                  </a:lnTo>
                  <a:lnTo>
                    <a:pt x="13571" y="301553"/>
                  </a:lnTo>
                  <a:lnTo>
                    <a:pt x="30264" y="338094"/>
                  </a:lnTo>
                  <a:lnTo>
                    <a:pt x="64490" y="371304"/>
                  </a:lnTo>
                  <a:lnTo>
                    <a:pt x="103802" y="385191"/>
                  </a:lnTo>
                  <a:lnTo>
                    <a:pt x="118390" y="386032"/>
                  </a:lnTo>
                  <a:lnTo>
                    <a:pt x="125439" y="385576"/>
                  </a:lnTo>
                  <a:lnTo>
                    <a:pt x="162857" y="376073"/>
                  </a:lnTo>
                  <a:lnTo>
                    <a:pt x="181233" y="364711"/>
                  </a:lnTo>
                  <a:lnTo>
                    <a:pt x="118390" y="364711"/>
                  </a:lnTo>
                  <a:lnTo>
                    <a:pt x="107344" y="363659"/>
                  </a:lnTo>
                  <a:lnTo>
                    <a:pt x="72521" y="339006"/>
                  </a:lnTo>
                  <a:lnTo>
                    <a:pt x="57512" y="285737"/>
                  </a:lnTo>
                  <a:lnTo>
                    <a:pt x="55267" y="227383"/>
                  </a:lnTo>
                  <a:lnTo>
                    <a:pt x="54987" y="186844"/>
                  </a:lnTo>
                  <a:lnTo>
                    <a:pt x="55221" y="155633"/>
                  </a:lnTo>
                  <a:lnTo>
                    <a:pt x="55299" y="148234"/>
                  </a:lnTo>
                  <a:lnTo>
                    <a:pt x="56039" y="121476"/>
                  </a:lnTo>
                  <a:lnTo>
                    <a:pt x="56109" y="118951"/>
                  </a:lnTo>
                  <a:lnTo>
                    <a:pt x="57480" y="96052"/>
                  </a:lnTo>
                  <a:lnTo>
                    <a:pt x="57512" y="95526"/>
                  </a:lnTo>
                  <a:lnTo>
                    <a:pt x="59408" y="79675"/>
                  </a:lnTo>
                  <a:lnTo>
                    <a:pt x="59475" y="79114"/>
                  </a:lnTo>
                  <a:lnTo>
                    <a:pt x="62194" y="67436"/>
                  </a:lnTo>
                  <a:lnTo>
                    <a:pt x="62316" y="66910"/>
                  </a:lnTo>
                  <a:lnTo>
                    <a:pt x="86829" y="30860"/>
                  </a:lnTo>
                  <a:lnTo>
                    <a:pt x="118390" y="20760"/>
                  </a:lnTo>
                  <a:lnTo>
                    <a:pt x="180803" y="20760"/>
                  </a:lnTo>
                  <a:lnTo>
                    <a:pt x="171694" y="14588"/>
                  </a:lnTo>
                  <a:lnTo>
                    <a:pt x="158228" y="8206"/>
                  </a:lnTo>
                  <a:lnTo>
                    <a:pt x="144762" y="3647"/>
                  </a:lnTo>
                  <a:lnTo>
                    <a:pt x="131296" y="911"/>
                  </a:lnTo>
                  <a:lnTo>
                    <a:pt x="117829" y="0"/>
                  </a:lnTo>
                  <a:close/>
                </a:path>
                <a:path w="236220" h="386079">
                  <a:moveTo>
                    <a:pt x="180803" y="20760"/>
                  </a:moveTo>
                  <a:lnTo>
                    <a:pt x="118390" y="20760"/>
                  </a:lnTo>
                  <a:lnTo>
                    <a:pt x="129507" y="21882"/>
                  </a:lnTo>
                  <a:lnTo>
                    <a:pt x="139852" y="25249"/>
                  </a:lnTo>
                  <a:lnTo>
                    <a:pt x="169871" y="56530"/>
                  </a:lnTo>
                  <a:lnTo>
                    <a:pt x="178645" y="95526"/>
                  </a:lnTo>
                  <a:lnTo>
                    <a:pt x="180913" y="148234"/>
                  </a:lnTo>
                  <a:lnTo>
                    <a:pt x="181233" y="186844"/>
                  </a:lnTo>
                  <a:lnTo>
                    <a:pt x="180742" y="225314"/>
                  </a:lnTo>
                  <a:lnTo>
                    <a:pt x="178498" y="282265"/>
                  </a:lnTo>
                  <a:lnTo>
                    <a:pt x="169730" y="327678"/>
                  </a:lnTo>
                  <a:lnTo>
                    <a:pt x="139151" y="360502"/>
                  </a:lnTo>
                  <a:lnTo>
                    <a:pt x="118390" y="364711"/>
                  </a:lnTo>
                  <a:lnTo>
                    <a:pt x="181233" y="364711"/>
                  </a:lnTo>
                  <a:lnTo>
                    <a:pt x="212093" y="327117"/>
                  </a:lnTo>
                  <a:lnTo>
                    <a:pt x="230188" y="270868"/>
                  </a:lnTo>
                  <a:lnTo>
                    <a:pt x="236220" y="194138"/>
                  </a:lnTo>
                  <a:lnTo>
                    <a:pt x="234923" y="155633"/>
                  </a:lnTo>
                  <a:lnTo>
                    <a:pt x="224542" y="91668"/>
                  </a:lnTo>
                  <a:lnTo>
                    <a:pt x="206412" y="49095"/>
                  </a:lnTo>
                  <a:lnTo>
                    <a:pt x="184529" y="23285"/>
                  </a:lnTo>
                  <a:lnTo>
                    <a:pt x="180803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6729015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31982" y="45448"/>
                  </a:moveTo>
                  <a:lnTo>
                    <a:pt x="49130" y="25564"/>
                  </a:lnTo>
                  <a:lnTo>
                    <a:pt x="69154" y="11362"/>
                  </a:lnTo>
                  <a:lnTo>
                    <a:pt x="92054" y="2840"/>
                  </a:lnTo>
                  <a:lnTo>
                    <a:pt x="117829" y="0"/>
                  </a:lnTo>
                  <a:lnTo>
                    <a:pt x="131296" y="911"/>
                  </a:lnTo>
                  <a:lnTo>
                    <a:pt x="171694" y="14588"/>
                  </a:lnTo>
                  <a:lnTo>
                    <a:pt x="206412" y="49095"/>
                  </a:lnTo>
                  <a:lnTo>
                    <a:pt x="224542" y="91668"/>
                  </a:lnTo>
                  <a:lnTo>
                    <a:pt x="234923" y="155633"/>
                  </a:lnTo>
                  <a:lnTo>
                    <a:pt x="236220" y="194138"/>
                  </a:lnTo>
                  <a:lnTo>
                    <a:pt x="234712" y="235063"/>
                  </a:lnTo>
                  <a:lnTo>
                    <a:pt x="222649" y="301553"/>
                  </a:lnTo>
                  <a:lnTo>
                    <a:pt x="205956" y="338304"/>
                  </a:lnTo>
                  <a:lnTo>
                    <a:pt x="171729" y="371058"/>
                  </a:lnTo>
                  <a:lnTo>
                    <a:pt x="132558" y="384770"/>
                  </a:lnTo>
                  <a:lnTo>
                    <a:pt x="118390" y="386032"/>
                  </a:lnTo>
                  <a:lnTo>
                    <a:pt x="111096" y="385822"/>
                  </a:lnTo>
                  <a:lnTo>
                    <a:pt x="73363" y="376494"/>
                  </a:lnTo>
                  <a:lnTo>
                    <a:pt x="37453" y="348018"/>
                  </a:lnTo>
                  <a:lnTo>
                    <a:pt x="13571" y="301553"/>
                  </a:lnTo>
                  <a:lnTo>
                    <a:pt x="1507" y="235063"/>
                  </a:lnTo>
                  <a:lnTo>
                    <a:pt x="0" y="194138"/>
                  </a:lnTo>
                  <a:lnTo>
                    <a:pt x="1998" y="148234"/>
                  </a:lnTo>
                  <a:lnTo>
                    <a:pt x="7995" y="108150"/>
                  </a:lnTo>
                  <a:lnTo>
                    <a:pt x="17990" y="73889"/>
                  </a:lnTo>
                  <a:lnTo>
                    <a:pt x="31982" y="45448"/>
                  </a:lnTo>
                  <a:close/>
                </a:path>
                <a:path w="236220" h="386079">
                  <a:moveTo>
                    <a:pt x="158228" y="38715"/>
                  </a:moveTo>
                  <a:lnTo>
                    <a:pt x="149426" y="30860"/>
                  </a:lnTo>
                  <a:lnTo>
                    <a:pt x="139852" y="25249"/>
                  </a:lnTo>
                  <a:lnTo>
                    <a:pt x="129507" y="21882"/>
                  </a:lnTo>
                  <a:lnTo>
                    <a:pt x="118390" y="20760"/>
                  </a:lnTo>
                  <a:lnTo>
                    <a:pt x="107028" y="21882"/>
                  </a:lnTo>
                  <a:lnTo>
                    <a:pt x="71574" y="46711"/>
                  </a:lnTo>
                  <a:lnTo>
                    <a:pt x="57512" y="95526"/>
                  </a:lnTo>
                  <a:lnTo>
                    <a:pt x="55267" y="149391"/>
                  </a:lnTo>
                  <a:lnTo>
                    <a:pt x="54987" y="186844"/>
                  </a:lnTo>
                  <a:lnTo>
                    <a:pt x="55267" y="227383"/>
                  </a:lnTo>
                  <a:lnTo>
                    <a:pt x="57512" y="285737"/>
                  </a:lnTo>
                  <a:lnTo>
                    <a:pt x="66770" y="328660"/>
                  </a:lnTo>
                  <a:lnTo>
                    <a:pt x="97209" y="360502"/>
                  </a:lnTo>
                  <a:lnTo>
                    <a:pt x="118390" y="364711"/>
                  </a:lnTo>
                  <a:lnTo>
                    <a:pt x="129191" y="363659"/>
                  </a:lnTo>
                  <a:lnTo>
                    <a:pt x="163909" y="338620"/>
                  </a:lnTo>
                  <a:lnTo>
                    <a:pt x="176744" y="300746"/>
                  </a:lnTo>
                  <a:lnTo>
                    <a:pt x="179830" y="257121"/>
                  </a:lnTo>
                  <a:lnTo>
                    <a:pt x="181233" y="186844"/>
                  </a:lnTo>
                  <a:lnTo>
                    <a:pt x="180952" y="149636"/>
                  </a:lnTo>
                  <a:lnTo>
                    <a:pt x="178708" y="96052"/>
                  </a:lnTo>
                  <a:lnTo>
                    <a:pt x="169871" y="56530"/>
                  </a:lnTo>
                  <a:lnTo>
                    <a:pt x="158228" y="3871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 descr=""/>
          <p:cNvGrpSpPr/>
          <p:nvPr/>
        </p:nvGrpSpPr>
        <p:grpSpPr>
          <a:xfrm>
            <a:off x="8171595" y="3702046"/>
            <a:ext cx="636905" cy="506095"/>
            <a:chOff x="8171595" y="3702046"/>
            <a:chExt cx="636905" cy="506095"/>
          </a:xfrm>
        </p:grpSpPr>
        <p:sp>
          <p:nvSpPr>
            <p:cNvPr id="45" name="object 45" descr=""/>
            <p:cNvSpPr/>
            <p:nvPr/>
          </p:nvSpPr>
          <p:spPr>
            <a:xfrm>
              <a:off x="8172438" y="370288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90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90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90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90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8172436" y="370288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5915" y="3864742"/>
              <a:ext cx="213748" cy="213187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8506806" y="370288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90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90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90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90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8506804" y="370288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0283" y="3864742"/>
              <a:ext cx="213748" cy="213187"/>
            </a:xfrm>
            <a:prstGeom prst="rect">
              <a:avLst/>
            </a:prstGeom>
          </p:spPr>
        </p:pic>
      </p:grpSp>
      <p:sp>
        <p:nvSpPr>
          <p:cNvPr id="51" name="object 5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52" name="object 52" descr=""/>
          <p:cNvSpPr txBox="1"/>
          <p:nvPr/>
        </p:nvSpPr>
        <p:spPr>
          <a:xfrm>
            <a:off x="19874396" y="11021897"/>
            <a:ext cx="99695" cy="15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z="1050" spc="-50">
                <a:solidFill>
                  <a:srgbClr val="6F6F6F"/>
                </a:solidFill>
                <a:latin typeface="Helvetica"/>
                <a:cs typeface="Helvetica"/>
              </a:rPr>
              <a:t>8</a:t>
            </a:r>
            <a:endParaRPr sz="10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325997"/>
            <a:ext cx="10989945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30"/>
              <a:t>The</a:t>
            </a:r>
            <a:r>
              <a:rPr dirty="0" spc="-459"/>
              <a:t> </a:t>
            </a:r>
            <a:r>
              <a:rPr dirty="0" spc="-765"/>
              <a:t>CMB</a:t>
            </a:r>
            <a:r>
              <a:rPr dirty="0" spc="-459"/>
              <a:t> </a:t>
            </a:r>
            <a:r>
              <a:rPr dirty="0" spc="-355"/>
              <a:t>Beyond</a:t>
            </a:r>
            <a:r>
              <a:rPr dirty="0" spc="-455"/>
              <a:t> </a:t>
            </a:r>
            <a:r>
              <a:rPr dirty="0" spc="-355"/>
              <a:t>Planck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3065116"/>
            <a:ext cx="152303" cy="1522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050" y="3874230"/>
            <a:ext cx="152303" cy="15229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32504" y="1532556"/>
            <a:ext cx="9043037" cy="927149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392858" y="2883448"/>
            <a:ext cx="220979" cy="408940"/>
            <a:chOff x="1392858" y="2883448"/>
            <a:chExt cx="220979" cy="408940"/>
          </a:xfrm>
        </p:grpSpPr>
        <p:sp>
          <p:nvSpPr>
            <p:cNvPr id="7" name="object 7" descr=""/>
            <p:cNvSpPr/>
            <p:nvPr/>
          </p:nvSpPr>
          <p:spPr>
            <a:xfrm>
              <a:off x="1393699" y="2884290"/>
              <a:ext cx="219075" cy="407034"/>
            </a:xfrm>
            <a:custGeom>
              <a:avLst/>
              <a:gdLst/>
              <a:ahLst/>
              <a:cxnLst/>
              <a:rect l="l" t="t" r="r" b="b"/>
              <a:pathLst>
                <a:path w="219075" h="407035">
                  <a:moveTo>
                    <a:pt x="85370" y="322839"/>
                  </a:moveTo>
                  <a:lnTo>
                    <a:pt x="48815" y="322839"/>
                  </a:lnTo>
                  <a:lnTo>
                    <a:pt x="48815" y="323190"/>
                  </a:lnTo>
                  <a:lnTo>
                    <a:pt x="59475" y="365833"/>
                  </a:lnTo>
                  <a:lnTo>
                    <a:pt x="85146" y="399534"/>
                  </a:lnTo>
                  <a:lnTo>
                    <a:pt x="111657" y="406793"/>
                  </a:lnTo>
                  <a:lnTo>
                    <a:pt x="129823" y="404022"/>
                  </a:lnTo>
                  <a:lnTo>
                    <a:pt x="149531" y="395711"/>
                  </a:lnTo>
                  <a:lnTo>
                    <a:pt x="164380" y="386032"/>
                  </a:lnTo>
                  <a:lnTo>
                    <a:pt x="112779" y="386032"/>
                  </a:lnTo>
                  <a:lnTo>
                    <a:pt x="100751" y="382315"/>
                  </a:lnTo>
                  <a:lnTo>
                    <a:pt x="92159" y="371163"/>
                  </a:lnTo>
                  <a:lnTo>
                    <a:pt x="87205" y="353302"/>
                  </a:lnTo>
                  <a:lnTo>
                    <a:pt x="87101" y="352928"/>
                  </a:lnTo>
                  <a:lnTo>
                    <a:pt x="87004" y="352577"/>
                  </a:lnTo>
                  <a:lnTo>
                    <a:pt x="85286" y="326556"/>
                  </a:lnTo>
                  <a:lnTo>
                    <a:pt x="85370" y="322839"/>
                  </a:lnTo>
                  <a:close/>
                </a:path>
                <a:path w="219075" h="407035">
                  <a:moveTo>
                    <a:pt x="193390" y="337217"/>
                  </a:moveTo>
                  <a:lnTo>
                    <a:pt x="190397" y="337217"/>
                  </a:lnTo>
                  <a:lnTo>
                    <a:pt x="187779" y="339087"/>
                  </a:lnTo>
                  <a:lnTo>
                    <a:pt x="184038" y="342828"/>
                  </a:lnTo>
                  <a:lnTo>
                    <a:pt x="176884" y="349421"/>
                  </a:lnTo>
                  <a:lnTo>
                    <a:pt x="144692" y="375091"/>
                  </a:lnTo>
                  <a:lnTo>
                    <a:pt x="112779" y="386032"/>
                  </a:lnTo>
                  <a:lnTo>
                    <a:pt x="164380" y="386032"/>
                  </a:lnTo>
                  <a:lnTo>
                    <a:pt x="199936" y="356855"/>
                  </a:lnTo>
                  <a:lnTo>
                    <a:pt x="203116" y="352928"/>
                  </a:lnTo>
                  <a:lnTo>
                    <a:pt x="203116" y="348439"/>
                  </a:lnTo>
                  <a:lnTo>
                    <a:pt x="201619" y="345633"/>
                  </a:lnTo>
                  <a:lnTo>
                    <a:pt x="195634" y="338900"/>
                  </a:lnTo>
                  <a:lnTo>
                    <a:pt x="193390" y="337217"/>
                  </a:lnTo>
                  <a:close/>
                </a:path>
                <a:path w="219075" h="407035">
                  <a:moveTo>
                    <a:pt x="184599" y="0"/>
                  </a:moveTo>
                  <a:lnTo>
                    <a:pt x="137573" y="29141"/>
                  </a:lnTo>
                  <a:lnTo>
                    <a:pt x="105450" y="79394"/>
                  </a:lnTo>
                  <a:lnTo>
                    <a:pt x="78798" y="138870"/>
                  </a:lnTo>
                  <a:lnTo>
                    <a:pt x="59055" y="202975"/>
                  </a:lnTo>
                  <a:lnTo>
                    <a:pt x="48955" y="259085"/>
                  </a:lnTo>
                  <a:lnTo>
                    <a:pt x="48053" y="276432"/>
                  </a:lnTo>
                  <a:lnTo>
                    <a:pt x="47945" y="278489"/>
                  </a:lnTo>
                  <a:lnTo>
                    <a:pt x="47838" y="280547"/>
                  </a:lnTo>
                  <a:lnTo>
                    <a:pt x="47722" y="282791"/>
                  </a:lnTo>
                  <a:lnTo>
                    <a:pt x="47693" y="283352"/>
                  </a:lnTo>
                  <a:lnTo>
                    <a:pt x="47318" y="284848"/>
                  </a:lnTo>
                  <a:lnTo>
                    <a:pt x="47131" y="286532"/>
                  </a:lnTo>
                  <a:lnTo>
                    <a:pt x="47131" y="295135"/>
                  </a:lnTo>
                  <a:lnTo>
                    <a:pt x="28615" y="313090"/>
                  </a:lnTo>
                  <a:lnTo>
                    <a:pt x="5470" y="335183"/>
                  </a:lnTo>
                  <a:lnTo>
                    <a:pt x="2805" y="337778"/>
                  </a:lnTo>
                  <a:lnTo>
                    <a:pt x="935" y="339648"/>
                  </a:lnTo>
                  <a:lnTo>
                    <a:pt x="0" y="341332"/>
                  </a:lnTo>
                  <a:lnTo>
                    <a:pt x="0" y="342828"/>
                  </a:lnTo>
                  <a:lnTo>
                    <a:pt x="374" y="345072"/>
                  </a:lnTo>
                  <a:lnTo>
                    <a:pt x="1870" y="347878"/>
                  </a:lnTo>
                  <a:lnTo>
                    <a:pt x="7107" y="354611"/>
                  </a:lnTo>
                  <a:lnTo>
                    <a:pt x="9538" y="356294"/>
                  </a:lnTo>
                  <a:lnTo>
                    <a:pt x="13279" y="356294"/>
                  </a:lnTo>
                  <a:lnTo>
                    <a:pt x="17019" y="353302"/>
                  </a:lnTo>
                  <a:lnTo>
                    <a:pt x="28989" y="341332"/>
                  </a:lnTo>
                  <a:lnTo>
                    <a:pt x="34787" y="335721"/>
                  </a:lnTo>
                  <a:lnTo>
                    <a:pt x="46009" y="325247"/>
                  </a:lnTo>
                  <a:lnTo>
                    <a:pt x="48788" y="322839"/>
                  </a:lnTo>
                  <a:lnTo>
                    <a:pt x="85370" y="322839"/>
                  </a:lnTo>
                  <a:lnTo>
                    <a:pt x="85426" y="320349"/>
                  </a:lnTo>
                  <a:lnTo>
                    <a:pt x="90149" y="280547"/>
                  </a:lnTo>
                  <a:lnTo>
                    <a:pt x="92767" y="278489"/>
                  </a:lnTo>
                  <a:lnTo>
                    <a:pt x="93328" y="277928"/>
                  </a:lnTo>
                  <a:lnTo>
                    <a:pt x="94076" y="276432"/>
                  </a:lnTo>
                  <a:lnTo>
                    <a:pt x="95198" y="275123"/>
                  </a:lnTo>
                  <a:lnTo>
                    <a:pt x="98939" y="271382"/>
                  </a:lnTo>
                  <a:lnTo>
                    <a:pt x="101558" y="268577"/>
                  </a:lnTo>
                  <a:lnTo>
                    <a:pt x="104924" y="264836"/>
                  </a:lnTo>
                  <a:lnTo>
                    <a:pt x="123643" y="242766"/>
                  </a:lnTo>
                  <a:lnTo>
                    <a:pt x="96508" y="242766"/>
                  </a:lnTo>
                  <a:lnTo>
                    <a:pt x="96508" y="242392"/>
                  </a:lnTo>
                  <a:lnTo>
                    <a:pt x="108045" y="193612"/>
                  </a:lnTo>
                  <a:lnTo>
                    <a:pt x="118425" y="155177"/>
                  </a:lnTo>
                  <a:lnTo>
                    <a:pt x="130910" y="112324"/>
                  </a:lnTo>
                  <a:lnTo>
                    <a:pt x="148689" y="63403"/>
                  </a:lnTo>
                  <a:lnTo>
                    <a:pt x="170759" y="26558"/>
                  </a:lnTo>
                  <a:lnTo>
                    <a:pt x="181607" y="20760"/>
                  </a:lnTo>
                  <a:lnTo>
                    <a:pt x="216148" y="20760"/>
                  </a:lnTo>
                  <a:lnTo>
                    <a:pt x="210270" y="9678"/>
                  </a:lnTo>
                  <a:lnTo>
                    <a:pt x="199574" y="2419"/>
                  </a:lnTo>
                  <a:lnTo>
                    <a:pt x="184599" y="0"/>
                  </a:lnTo>
                  <a:close/>
                </a:path>
                <a:path w="219075" h="407035">
                  <a:moveTo>
                    <a:pt x="216148" y="20760"/>
                  </a:moveTo>
                  <a:lnTo>
                    <a:pt x="184599" y="20760"/>
                  </a:lnTo>
                  <a:lnTo>
                    <a:pt x="189088" y="21134"/>
                  </a:lnTo>
                  <a:lnTo>
                    <a:pt x="192455" y="22443"/>
                  </a:lnTo>
                  <a:lnTo>
                    <a:pt x="196944" y="26932"/>
                  </a:lnTo>
                  <a:lnTo>
                    <a:pt x="198066" y="31982"/>
                  </a:lnTo>
                  <a:lnTo>
                    <a:pt x="198066" y="48067"/>
                  </a:lnTo>
                  <a:lnTo>
                    <a:pt x="184670" y="102750"/>
                  </a:lnTo>
                  <a:lnTo>
                    <a:pt x="168608" y="140554"/>
                  </a:lnTo>
                  <a:lnTo>
                    <a:pt x="147076" y="177936"/>
                  </a:lnTo>
                  <a:lnTo>
                    <a:pt x="120074" y="214899"/>
                  </a:lnTo>
                  <a:lnTo>
                    <a:pt x="117829" y="218639"/>
                  </a:lnTo>
                  <a:lnTo>
                    <a:pt x="114650" y="222754"/>
                  </a:lnTo>
                  <a:lnTo>
                    <a:pt x="106420" y="231731"/>
                  </a:lnTo>
                  <a:lnTo>
                    <a:pt x="103054" y="235472"/>
                  </a:lnTo>
                  <a:lnTo>
                    <a:pt x="97817" y="241457"/>
                  </a:lnTo>
                  <a:lnTo>
                    <a:pt x="96508" y="242766"/>
                  </a:lnTo>
                  <a:lnTo>
                    <a:pt x="123643" y="242766"/>
                  </a:lnTo>
                  <a:lnTo>
                    <a:pt x="177821" y="170213"/>
                  </a:lnTo>
                  <a:lnTo>
                    <a:pt x="200602" y="125999"/>
                  </a:lnTo>
                  <a:lnTo>
                    <a:pt x="214270" y="83849"/>
                  </a:lnTo>
                  <a:lnTo>
                    <a:pt x="218826" y="43765"/>
                  </a:lnTo>
                  <a:lnTo>
                    <a:pt x="218826" y="38715"/>
                  </a:lnTo>
                  <a:lnTo>
                    <a:pt x="216795" y="22630"/>
                  </a:lnTo>
                  <a:lnTo>
                    <a:pt x="216687" y="21777"/>
                  </a:lnTo>
                  <a:lnTo>
                    <a:pt x="216148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93699" y="2884290"/>
              <a:ext cx="219075" cy="407034"/>
            </a:xfrm>
            <a:custGeom>
              <a:avLst/>
              <a:gdLst/>
              <a:ahLst/>
              <a:cxnLst/>
              <a:rect l="l" t="t" r="r" b="b"/>
              <a:pathLst>
                <a:path w="219075" h="407035">
                  <a:moveTo>
                    <a:pt x="189649" y="337217"/>
                  </a:moveTo>
                  <a:lnTo>
                    <a:pt x="190397" y="337217"/>
                  </a:lnTo>
                  <a:lnTo>
                    <a:pt x="191894" y="337217"/>
                  </a:lnTo>
                  <a:lnTo>
                    <a:pt x="193390" y="337217"/>
                  </a:lnTo>
                  <a:lnTo>
                    <a:pt x="195634" y="338900"/>
                  </a:lnTo>
                  <a:lnTo>
                    <a:pt x="198627" y="342267"/>
                  </a:lnTo>
                  <a:lnTo>
                    <a:pt x="201619" y="345633"/>
                  </a:lnTo>
                  <a:lnTo>
                    <a:pt x="203116" y="348439"/>
                  </a:lnTo>
                  <a:lnTo>
                    <a:pt x="203116" y="350683"/>
                  </a:lnTo>
                  <a:lnTo>
                    <a:pt x="203116" y="352928"/>
                  </a:lnTo>
                  <a:lnTo>
                    <a:pt x="170783" y="381859"/>
                  </a:lnTo>
                  <a:lnTo>
                    <a:pt x="129823" y="404022"/>
                  </a:lnTo>
                  <a:lnTo>
                    <a:pt x="111657" y="406793"/>
                  </a:lnTo>
                  <a:lnTo>
                    <a:pt x="101978" y="405986"/>
                  </a:lnTo>
                  <a:lnTo>
                    <a:pt x="66629" y="380421"/>
                  </a:lnTo>
                  <a:lnTo>
                    <a:pt x="53163" y="344055"/>
                  </a:lnTo>
                  <a:lnTo>
                    <a:pt x="48815" y="323190"/>
                  </a:lnTo>
                  <a:lnTo>
                    <a:pt x="48815" y="322816"/>
                  </a:lnTo>
                  <a:lnTo>
                    <a:pt x="46009" y="325247"/>
                  </a:lnTo>
                  <a:lnTo>
                    <a:pt x="40398" y="330484"/>
                  </a:lnTo>
                  <a:lnTo>
                    <a:pt x="34787" y="335721"/>
                  </a:lnTo>
                  <a:lnTo>
                    <a:pt x="28989" y="341332"/>
                  </a:lnTo>
                  <a:lnTo>
                    <a:pt x="23004" y="347317"/>
                  </a:lnTo>
                  <a:lnTo>
                    <a:pt x="17019" y="353302"/>
                  </a:lnTo>
                  <a:lnTo>
                    <a:pt x="13279" y="356294"/>
                  </a:lnTo>
                  <a:lnTo>
                    <a:pt x="11782" y="356294"/>
                  </a:lnTo>
                  <a:lnTo>
                    <a:pt x="9538" y="356294"/>
                  </a:lnTo>
                  <a:lnTo>
                    <a:pt x="7107" y="354611"/>
                  </a:lnTo>
                  <a:lnTo>
                    <a:pt x="4488" y="351244"/>
                  </a:lnTo>
                  <a:lnTo>
                    <a:pt x="1870" y="347878"/>
                  </a:lnTo>
                  <a:lnTo>
                    <a:pt x="374" y="345072"/>
                  </a:lnTo>
                  <a:lnTo>
                    <a:pt x="0" y="342828"/>
                  </a:lnTo>
                  <a:lnTo>
                    <a:pt x="0" y="341332"/>
                  </a:lnTo>
                  <a:lnTo>
                    <a:pt x="28615" y="313090"/>
                  </a:lnTo>
                  <a:lnTo>
                    <a:pt x="47131" y="295135"/>
                  </a:lnTo>
                  <a:lnTo>
                    <a:pt x="47131" y="286532"/>
                  </a:lnTo>
                  <a:lnTo>
                    <a:pt x="47318" y="284848"/>
                  </a:lnTo>
                  <a:lnTo>
                    <a:pt x="47692" y="283352"/>
                  </a:lnTo>
                  <a:lnTo>
                    <a:pt x="48955" y="259085"/>
                  </a:lnTo>
                  <a:lnTo>
                    <a:pt x="52742" y="232292"/>
                  </a:lnTo>
                  <a:lnTo>
                    <a:pt x="67892" y="171133"/>
                  </a:lnTo>
                  <a:lnTo>
                    <a:pt x="91318" y="108291"/>
                  </a:lnTo>
                  <a:lnTo>
                    <a:pt x="121196" y="52181"/>
                  </a:lnTo>
                  <a:lnTo>
                    <a:pt x="153599" y="12764"/>
                  </a:lnTo>
                  <a:lnTo>
                    <a:pt x="184599" y="0"/>
                  </a:lnTo>
                  <a:lnTo>
                    <a:pt x="199574" y="2419"/>
                  </a:lnTo>
                  <a:lnTo>
                    <a:pt x="210270" y="9678"/>
                  </a:lnTo>
                  <a:lnTo>
                    <a:pt x="216687" y="21777"/>
                  </a:lnTo>
                  <a:lnTo>
                    <a:pt x="218826" y="38715"/>
                  </a:lnTo>
                  <a:lnTo>
                    <a:pt x="218826" y="43765"/>
                  </a:lnTo>
                  <a:lnTo>
                    <a:pt x="214270" y="83849"/>
                  </a:lnTo>
                  <a:lnTo>
                    <a:pt x="200602" y="125999"/>
                  </a:lnTo>
                  <a:lnTo>
                    <a:pt x="177821" y="170213"/>
                  </a:lnTo>
                  <a:lnTo>
                    <a:pt x="145929" y="216492"/>
                  </a:lnTo>
                  <a:lnTo>
                    <a:pt x="104924" y="264836"/>
                  </a:lnTo>
                  <a:lnTo>
                    <a:pt x="97069" y="273252"/>
                  </a:lnTo>
                  <a:lnTo>
                    <a:pt x="95198" y="275123"/>
                  </a:lnTo>
                  <a:lnTo>
                    <a:pt x="94076" y="276432"/>
                  </a:lnTo>
                  <a:lnTo>
                    <a:pt x="93702" y="277180"/>
                  </a:lnTo>
                  <a:lnTo>
                    <a:pt x="93328" y="277928"/>
                  </a:lnTo>
                  <a:lnTo>
                    <a:pt x="92767" y="278489"/>
                  </a:lnTo>
                  <a:lnTo>
                    <a:pt x="92019" y="278863"/>
                  </a:lnTo>
                  <a:lnTo>
                    <a:pt x="91271" y="279237"/>
                  </a:lnTo>
                  <a:lnTo>
                    <a:pt x="85426" y="320349"/>
                  </a:lnTo>
                  <a:lnTo>
                    <a:pt x="85286" y="326556"/>
                  </a:lnTo>
                  <a:lnTo>
                    <a:pt x="87004" y="352577"/>
                  </a:lnTo>
                  <a:lnTo>
                    <a:pt x="92159" y="371163"/>
                  </a:lnTo>
                  <a:lnTo>
                    <a:pt x="100751" y="382315"/>
                  </a:lnTo>
                  <a:lnTo>
                    <a:pt x="112779" y="386032"/>
                  </a:lnTo>
                  <a:lnTo>
                    <a:pt x="118566" y="385576"/>
                  </a:lnTo>
                  <a:lnTo>
                    <a:pt x="155914" y="367797"/>
                  </a:lnTo>
                  <a:lnTo>
                    <a:pt x="187779" y="339087"/>
                  </a:lnTo>
                  <a:lnTo>
                    <a:pt x="190397" y="337217"/>
                  </a:lnTo>
                  <a:lnTo>
                    <a:pt x="191894" y="337217"/>
                  </a:lnTo>
                  <a:lnTo>
                    <a:pt x="189649" y="337217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9366" y="2904209"/>
              <a:ext cx="103241" cy="223689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824975" y="2976029"/>
            <a:ext cx="345440" cy="327660"/>
            <a:chOff x="1824975" y="2976029"/>
            <a:chExt cx="345440" cy="327660"/>
          </a:xfrm>
        </p:grpSpPr>
        <p:sp>
          <p:nvSpPr>
            <p:cNvPr id="11" name="object 11" descr=""/>
            <p:cNvSpPr/>
            <p:nvPr/>
          </p:nvSpPr>
          <p:spPr>
            <a:xfrm>
              <a:off x="1825816" y="2976871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5" h="325754">
                  <a:moveTo>
                    <a:pt x="9351" y="0"/>
                  </a:moveTo>
                  <a:lnTo>
                    <a:pt x="7668" y="561"/>
                  </a:lnTo>
                  <a:lnTo>
                    <a:pt x="6172" y="935"/>
                  </a:lnTo>
                  <a:lnTo>
                    <a:pt x="4675" y="2057"/>
                  </a:lnTo>
                  <a:lnTo>
                    <a:pt x="1683" y="5797"/>
                  </a:lnTo>
                  <a:lnTo>
                    <a:pt x="935" y="8229"/>
                  </a:lnTo>
                  <a:lnTo>
                    <a:pt x="935" y="11221"/>
                  </a:lnTo>
                  <a:lnTo>
                    <a:pt x="935" y="13840"/>
                  </a:lnTo>
                  <a:lnTo>
                    <a:pt x="44139" y="38575"/>
                  </a:lnTo>
                  <a:lnTo>
                    <a:pt x="95058" y="62947"/>
                  </a:lnTo>
                  <a:lnTo>
                    <a:pt x="165896" y="96508"/>
                  </a:lnTo>
                  <a:lnTo>
                    <a:pt x="305048" y="162717"/>
                  </a:lnTo>
                  <a:lnTo>
                    <a:pt x="165896" y="228926"/>
                  </a:lnTo>
                  <a:lnTo>
                    <a:pt x="150396" y="236115"/>
                  </a:lnTo>
                  <a:lnTo>
                    <a:pt x="133072" y="244216"/>
                  </a:lnTo>
                  <a:lnTo>
                    <a:pt x="92954" y="263153"/>
                  </a:lnTo>
                  <a:lnTo>
                    <a:pt x="35161" y="290646"/>
                  </a:lnTo>
                  <a:lnTo>
                    <a:pt x="0" y="309910"/>
                  </a:lnTo>
                  <a:lnTo>
                    <a:pt x="374" y="312529"/>
                  </a:lnTo>
                  <a:lnTo>
                    <a:pt x="374" y="320945"/>
                  </a:lnTo>
                  <a:lnTo>
                    <a:pt x="3740" y="324686"/>
                  </a:lnTo>
                  <a:lnTo>
                    <a:pt x="10473" y="325434"/>
                  </a:lnTo>
                  <a:lnTo>
                    <a:pt x="13840" y="325434"/>
                  </a:lnTo>
                  <a:lnTo>
                    <a:pt x="175435" y="249125"/>
                  </a:lnTo>
                  <a:lnTo>
                    <a:pt x="246694" y="215425"/>
                  </a:lnTo>
                  <a:lnTo>
                    <a:pt x="297753" y="191192"/>
                  </a:lnTo>
                  <a:lnTo>
                    <a:pt x="339274" y="171133"/>
                  </a:lnTo>
                  <a:lnTo>
                    <a:pt x="343202" y="166457"/>
                  </a:lnTo>
                  <a:lnTo>
                    <a:pt x="343202" y="158976"/>
                  </a:lnTo>
                  <a:lnTo>
                    <a:pt x="259038" y="115585"/>
                  </a:lnTo>
                  <a:lnTo>
                    <a:pt x="218534" y="96473"/>
                  </a:lnTo>
                  <a:lnTo>
                    <a:pt x="177820" y="77290"/>
                  </a:lnTo>
                  <a:lnTo>
                    <a:pt x="136895" y="58038"/>
                  </a:lnTo>
                  <a:lnTo>
                    <a:pt x="95760" y="38715"/>
                  </a:lnTo>
                  <a:lnTo>
                    <a:pt x="59429" y="21777"/>
                  </a:lnTo>
                  <a:lnTo>
                    <a:pt x="16224" y="2419"/>
                  </a:lnTo>
                  <a:lnTo>
                    <a:pt x="9351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825816" y="2976871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5" h="325754">
                  <a:moveTo>
                    <a:pt x="935" y="11221"/>
                  </a:moveTo>
                  <a:lnTo>
                    <a:pt x="935" y="8229"/>
                  </a:lnTo>
                  <a:lnTo>
                    <a:pt x="1683" y="5797"/>
                  </a:lnTo>
                  <a:lnTo>
                    <a:pt x="3179" y="3927"/>
                  </a:lnTo>
                  <a:lnTo>
                    <a:pt x="4675" y="2057"/>
                  </a:lnTo>
                  <a:lnTo>
                    <a:pt x="6172" y="935"/>
                  </a:lnTo>
                  <a:lnTo>
                    <a:pt x="7668" y="561"/>
                  </a:lnTo>
                  <a:lnTo>
                    <a:pt x="9351" y="0"/>
                  </a:lnTo>
                  <a:lnTo>
                    <a:pt x="59429" y="21777"/>
                  </a:lnTo>
                  <a:lnTo>
                    <a:pt x="95760" y="38715"/>
                  </a:lnTo>
                  <a:lnTo>
                    <a:pt x="136895" y="58038"/>
                  </a:lnTo>
                  <a:lnTo>
                    <a:pt x="177820" y="77290"/>
                  </a:lnTo>
                  <a:lnTo>
                    <a:pt x="218534" y="96473"/>
                  </a:lnTo>
                  <a:lnTo>
                    <a:pt x="259038" y="115585"/>
                  </a:lnTo>
                  <a:lnTo>
                    <a:pt x="339274" y="154300"/>
                  </a:lnTo>
                  <a:lnTo>
                    <a:pt x="343202" y="158976"/>
                  </a:lnTo>
                  <a:lnTo>
                    <a:pt x="343202" y="162717"/>
                  </a:lnTo>
                  <a:lnTo>
                    <a:pt x="343202" y="166457"/>
                  </a:lnTo>
                  <a:lnTo>
                    <a:pt x="297753" y="191192"/>
                  </a:lnTo>
                  <a:lnTo>
                    <a:pt x="246694" y="215425"/>
                  </a:lnTo>
                  <a:lnTo>
                    <a:pt x="175435" y="249125"/>
                  </a:lnTo>
                  <a:lnTo>
                    <a:pt x="13840" y="325434"/>
                  </a:lnTo>
                  <a:lnTo>
                    <a:pt x="10473" y="325434"/>
                  </a:lnTo>
                  <a:lnTo>
                    <a:pt x="3740" y="324686"/>
                  </a:lnTo>
                  <a:lnTo>
                    <a:pt x="374" y="320945"/>
                  </a:lnTo>
                  <a:lnTo>
                    <a:pt x="374" y="314212"/>
                  </a:lnTo>
                  <a:lnTo>
                    <a:pt x="374" y="313838"/>
                  </a:lnTo>
                  <a:lnTo>
                    <a:pt x="374" y="313277"/>
                  </a:lnTo>
                  <a:lnTo>
                    <a:pt x="374" y="312529"/>
                  </a:lnTo>
                  <a:lnTo>
                    <a:pt x="0" y="309910"/>
                  </a:lnTo>
                  <a:lnTo>
                    <a:pt x="35161" y="290646"/>
                  </a:lnTo>
                  <a:lnTo>
                    <a:pt x="92954" y="263153"/>
                  </a:lnTo>
                  <a:lnTo>
                    <a:pt x="133072" y="244216"/>
                  </a:lnTo>
                  <a:lnTo>
                    <a:pt x="165896" y="228926"/>
                  </a:lnTo>
                  <a:lnTo>
                    <a:pt x="305048" y="162717"/>
                  </a:lnTo>
                  <a:lnTo>
                    <a:pt x="165896" y="96508"/>
                  </a:lnTo>
                  <a:lnTo>
                    <a:pt x="95058" y="62947"/>
                  </a:lnTo>
                  <a:lnTo>
                    <a:pt x="44139" y="38575"/>
                  </a:lnTo>
                  <a:lnTo>
                    <a:pt x="13138" y="23390"/>
                  </a:lnTo>
                  <a:lnTo>
                    <a:pt x="2057" y="17393"/>
                  </a:lnTo>
                  <a:lnTo>
                    <a:pt x="1309" y="15897"/>
                  </a:lnTo>
                  <a:lnTo>
                    <a:pt x="935" y="13840"/>
                  </a:lnTo>
                  <a:lnTo>
                    <a:pt x="935" y="1122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2417752" y="2905331"/>
            <a:ext cx="194945" cy="375920"/>
            <a:chOff x="2417752" y="2905331"/>
            <a:chExt cx="194945" cy="375920"/>
          </a:xfrm>
        </p:grpSpPr>
        <p:sp>
          <p:nvSpPr>
            <p:cNvPr id="14" name="object 14" descr=""/>
            <p:cNvSpPr/>
            <p:nvPr/>
          </p:nvSpPr>
          <p:spPr>
            <a:xfrm>
              <a:off x="2418594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116707" y="0"/>
                  </a:moveTo>
                  <a:lnTo>
                    <a:pt x="109600" y="0"/>
                  </a:lnTo>
                  <a:lnTo>
                    <a:pt x="107356" y="561"/>
                  </a:lnTo>
                  <a:lnTo>
                    <a:pt x="106607" y="1683"/>
                  </a:lnTo>
                  <a:lnTo>
                    <a:pt x="102119" y="5797"/>
                  </a:lnTo>
                  <a:lnTo>
                    <a:pt x="59475" y="27493"/>
                  </a:lnTo>
                  <a:lnTo>
                    <a:pt x="10660" y="35910"/>
                  </a:lnTo>
                  <a:lnTo>
                    <a:pt x="0" y="35910"/>
                  </a:lnTo>
                  <a:lnTo>
                    <a:pt x="0" y="61720"/>
                  </a:lnTo>
                  <a:lnTo>
                    <a:pt x="10660" y="61720"/>
                  </a:lnTo>
                  <a:lnTo>
                    <a:pt x="19427" y="61054"/>
                  </a:lnTo>
                  <a:lnTo>
                    <a:pt x="60411" y="54052"/>
                  </a:lnTo>
                  <a:lnTo>
                    <a:pt x="72942" y="49376"/>
                  </a:lnTo>
                  <a:lnTo>
                    <a:pt x="72942" y="339461"/>
                  </a:lnTo>
                  <a:lnTo>
                    <a:pt x="72568" y="339087"/>
                  </a:lnTo>
                  <a:lnTo>
                    <a:pt x="71445" y="339836"/>
                  </a:lnTo>
                  <a:lnTo>
                    <a:pt x="67705" y="343576"/>
                  </a:lnTo>
                  <a:lnTo>
                    <a:pt x="66583" y="344511"/>
                  </a:lnTo>
                  <a:lnTo>
                    <a:pt x="65835" y="344511"/>
                  </a:lnTo>
                  <a:lnTo>
                    <a:pt x="64338" y="344885"/>
                  </a:lnTo>
                  <a:lnTo>
                    <a:pt x="59101" y="346382"/>
                  </a:lnTo>
                  <a:lnTo>
                    <a:pt x="56109" y="346943"/>
                  </a:lnTo>
                  <a:lnTo>
                    <a:pt x="49376" y="347691"/>
                  </a:lnTo>
                  <a:lnTo>
                    <a:pt x="44700" y="347878"/>
                  </a:lnTo>
                  <a:lnTo>
                    <a:pt x="2805" y="347878"/>
                  </a:lnTo>
                  <a:lnTo>
                    <a:pt x="2805" y="373688"/>
                  </a:lnTo>
                  <a:lnTo>
                    <a:pt x="9538" y="373688"/>
                  </a:lnTo>
                  <a:lnTo>
                    <a:pt x="19462" y="372952"/>
                  </a:lnTo>
                  <a:lnTo>
                    <a:pt x="37453" y="372426"/>
                  </a:lnTo>
                  <a:lnTo>
                    <a:pt x="63508" y="372110"/>
                  </a:lnTo>
                  <a:lnTo>
                    <a:pt x="97630" y="372005"/>
                  </a:lnTo>
                  <a:lnTo>
                    <a:pt x="132242" y="372110"/>
                  </a:lnTo>
                  <a:lnTo>
                    <a:pt x="158649" y="372426"/>
                  </a:lnTo>
                  <a:lnTo>
                    <a:pt x="176849" y="372952"/>
                  </a:lnTo>
                  <a:lnTo>
                    <a:pt x="186844" y="373688"/>
                  </a:lnTo>
                  <a:lnTo>
                    <a:pt x="193016" y="373688"/>
                  </a:lnTo>
                  <a:lnTo>
                    <a:pt x="193016" y="347878"/>
                  </a:lnTo>
                  <a:lnTo>
                    <a:pt x="178427" y="347878"/>
                  </a:lnTo>
                  <a:lnTo>
                    <a:pt x="167206" y="347808"/>
                  </a:lnTo>
                  <a:lnTo>
                    <a:pt x="128303" y="343763"/>
                  </a:lnTo>
                  <a:lnTo>
                    <a:pt x="122879" y="171133"/>
                  </a:lnTo>
                  <a:lnTo>
                    <a:pt x="122879" y="3366"/>
                  </a:lnTo>
                  <a:lnTo>
                    <a:pt x="119887" y="1122"/>
                  </a:lnTo>
                  <a:lnTo>
                    <a:pt x="1167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418594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72942" y="49376"/>
                  </a:moveTo>
                  <a:lnTo>
                    <a:pt x="35699" y="59090"/>
                  </a:lnTo>
                  <a:lnTo>
                    <a:pt x="10660" y="61720"/>
                  </a:lnTo>
                  <a:lnTo>
                    <a:pt x="0" y="61720"/>
                  </a:lnTo>
                  <a:lnTo>
                    <a:pt x="0" y="35910"/>
                  </a:lnTo>
                  <a:lnTo>
                    <a:pt x="10660" y="35910"/>
                  </a:lnTo>
                  <a:lnTo>
                    <a:pt x="23601" y="34963"/>
                  </a:lnTo>
                  <a:lnTo>
                    <a:pt x="69856" y="23916"/>
                  </a:lnTo>
                  <a:lnTo>
                    <a:pt x="106607" y="1683"/>
                  </a:lnTo>
                  <a:lnTo>
                    <a:pt x="107356" y="561"/>
                  </a:lnTo>
                  <a:lnTo>
                    <a:pt x="109600" y="0"/>
                  </a:lnTo>
                  <a:lnTo>
                    <a:pt x="113341" y="0"/>
                  </a:lnTo>
                  <a:lnTo>
                    <a:pt x="116707" y="0"/>
                  </a:lnTo>
                  <a:lnTo>
                    <a:pt x="119887" y="1122"/>
                  </a:lnTo>
                  <a:lnTo>
                    <a:pt x="122879" y="3366"/>
                  </a:lnTo>
                  <a:lnTo>
                    <a:pt x="122879" y="171133"/>
                  </a:lnTo>
                  <a:lnTo>
                    <a:pt x="123440" y="339461"/>
                  </a:lnTo>
                  <a:lnTo>
                    <a:pt x="126059" y="342080"/>
                  </a:lnTo>
                  <a:lnTo>
                    <a:pt x="128303" y="343763"/>
                  </a:lnTo>
                  <a:lnTo>
                    <a:pt x="130173" y="344511"/>
                  </a:lnTo>
                  <a:lnTo>
                    <a:pt x="132044" y="345259"/>
                  </a:lnTo>
                  <a:lnTo>
                    <a:pt x="178427" y="347878"/>
                  </a:lnTo>
                  <a:lnTo>
                    <a:pt x="193016" y="347878"/>
                  </a:lnTo>
                  <a:lnTo>
                    <a:pt x="193016" y="373688"/>
                  </a:lnTo>
                  <a:lnTo>
                    <a:pt x="186844" y="373688"/>
                  </a:lnTo>
                  <a:lnTo>
                    <a:pt x="176849" y="372952"/>
                  </a:lnTo>
                  <a:lnTo>
                    <a:pt x="158649" y="372426"/>
                  </a:lnTo>
                  <a:lnTo>
                    <a:pt x="132242" y="372110"/>
                  </a:lnTo>
                  <a:lnTo>
                    <a:pt x="97630" y="372005"/>
                  </a:lnTo>
                  <a:lnTo>
                    <a:pt x="63508" y="372110"/>
                  </a:lnTo>
                  <a:lnTo>
                    <a:pt x="37453" y="372426"/>
                  </a:lnTo>
                  <a:lnTo>
                    <a:pt x="19462" y="372952"/>
                  </a:lnTo>
                  <a:lnTo>
                    <a:pt x="9538" y="373688"/>
                  </a:lnTo>
                  <a:lnTo>
                    <a:pt x="2805" y="373688"/>
                  </a:lnTo>
                  <a:lnTo>
                    <a:pt x="2805" y="347878"/>
                  </a:lnTo>
                  <a:lnTo>
                    <a:pt x="17393" y="347878"/>
                  </a:lnTo>
                  <a:lnTo>
                    <a:pt x="25623" y="347878"/>
                  </a:lnTo>
                  <a:lnTo>
                    <a:pt x="32730" y="347878"/>
                  </a:lnTo>
                  <a:lnTo>
                    <a:pt x="38715" y="347878"/>
                  </a:lnTo>
                  <a:lnTo>
                    <a:pt x="44700" y="347878"/>
                  </a:lnTo>
                  <a:lnTo>
                    <a:pt x="49376" y="347691"/>
                  </a:lnTo>
                  <a:lnTo>
                    <a:pt x="52742" y="347317"/>
                  </a:lnTo>
                  <a:lnTo>
                    <a:pt x="56109" y="346943"/>
                  </a:lnTo>
                  <a:lnTo>
                    <a:pt x="59101" y="346382"/>
                  </a:lnTo>
                  <a:lnTo>
                    <a:pt x="61720" y="345633"/>
                  </a:lnTo>
                  <a:lnTo>
                    <a:pt x="64338" y="344885"/>
                  </a:lnTo>
                  <a:lnTo>
                    <a:pt x="65835" y="344511"/>
                  </a:lnTo>
                  <a:lnTo>
                    <a:pt x="66209" y="344511"/>
                  </a:lnTo>
                  <a:lnTo>
                    <a:pt x="66583" y="344511"/>
                  </a:lnTo>
                  <a:lnTo>
                    <a:pt x="67705" y="343576"/>
                  </a:lnTo>
                  <a:lnTo>
                    <a:pt x="69575" y="341706"/>
                  </a:lnTo>
                  <a:lnTo>
                    <a:pt x="71445" y="339836"/>
                  </a:lnTo>
                  <a:lnTo>
                    <a:pt x="72568" y="339087"/>
                  </a:lnTo>
                  <a:lnTo>
                    <a:pt x="72942" y="339461"/>
                  </a:lnTo>
                  <a:lnTo>
                    <a:pt x="72942" y="4937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2675855" y="2905331"/>
            <a:ext cx="796925" cy="387985"/>
            <a:chOff x="2675855" y="2905331"/>
            <a:chExt cx="796925" cy="387985"/>
          </a:xfrm>
        </p:grpSpPr>
        <p:sp>
          <p:nvSpPr>
            <p:cNvPr id="17" name="object 17" descr=""/>
            <p:cNvSpPr/>
            <p:nvPr/>
          </p:nvSpPr>
          <p:spPr>
            <a:xfrm>
              <a:off x="2676697" y="2906173"/>
              <a:ext cx="232410" cy="386080"/>
            </a:xfrm>
            <a:custGeom>
              <a:avLst/>
              <a:gdLst/>
              <a:ahLst/>
              <a:cxnLst/>
              <a:rect l="l" t="t" r="r" b="b"/>
              <a:pathLst>
                <a:path w="232410" h="386079">
                  <a:moveTo>
                    <a:pt x="115024" y="0"/>
                  </a:moveTo>
                  <a:lnTo>
                    <a:pt x="61159" y="15359"/>
                  </a:lnTo>
                  <a:lnTo>
                    <a:pt x="32192" y="41170"/>
                  </a:lnTo>
                  <a:lnTo>
                    <a:pt x="15149" y="96508"/>
                  </a:lnTo>
                  <a:lnTo>
                    <a:pt x="16835" y="113902"/>
                  </a:lnTo>
                  <a:lnTo>
                    <a:pt x="16962" y="115211"/>
                  </a:lnTo>
                  <a:lnTo>
                    <a:pt x="33139" y="152477"/>
                  </a:lnTo>
                  <a:lnTo>
                    <a:pt x="47131" y="167206"/>
                  </a:lnTo>
                  <a:lnTo>
                    <a:pt x="49376" y="169824"/>
                  </a:lnTo>
                  <a:lnTo>
                    <a:pt x="54426" y="173565"/>
                  </a:lnTo>
                  <a:lnTo>
                    <a:pt x="62281" y="178427"/>
                  </a:lnTo>
                  <a:lnTo>
                    <a:pt x="72381" y="185722"/>
                  </a:lnTo>
                  <a:lnTo>
                    <a:pt x="40714" y="207184"/>
                  </a:lnTo>
                  <a:lnTo>
                    <a:pt x="18095" y="231170"/>
                  </a:lnTo>
                  <a:lnTo>
                    <a:pt x="4523" y="257682"/>
                  </a:lnTo>
                  <a:lnTo>
                    <a:pt x="0" y="286719"/>
                  </a:lnTo>
                  <a:lnTo>
                    <a:pt x="2033" y="306918"/>
                  </a:lnTo>
                  <a:lnTo>
                    <a:pt x="18305" y="342267"/>
                  </a:lnTo>
                  <a:lnTo>
                    <a:pt x="49937" y="369936"/>
                  </a:lnTo>
                  <a:lnTo>
                    <a:pt x="91458" y="384244"/>
                  </a:lnTo>
                  <a:lnTo>
                    <a:pt x="115585" y="386032"/>
                  </a:lnTo>
                  <a:lnTo>
                    <a:pt x="140203" y="383753"/>
                  </a:lnTo>
                  <a:lnTo>
                    <a:pt x="162436" y="377476"/>
                  </a:lnTo>
                  <a:lnTo>
                    <a:pt x="182285" y="367201"/>
                  </a:lnTo>
                  <a:lnTo>
                    <a:pt x="188764" y="361905"/>
                  </a:lnTo>
                  <a:lnTo>
                    <a:pt x="116146" y="361905"/>
                  </a:lnTo>
                  <a:lnTo>
                    <a:pt x="100646" y="360327"/>
                  </a:lnTo>
                  <a:lnTo>
                    <a:pt x="60037" y="340023"/>
                  </a:lnTo>
                  <a:lnTo>
                    <a:pt x="37417" y="301412"/>
                  </a:lnTo>
                  <a:lnTo>
                    <a:pt x="36013" y="284474"/>
                  </a:lnTo>
                  <a:lnTo>
                    <a:pt x="37032" y="273463"/>
                  </a:lnTo>
                  <a:lnTo>
                    <a:pt x="57442" y="229662"/>
                  </a:lnTo>
                  <a:lnTo>
                    <a:pt x="86034" y="202367"/>
                  </a:lnTo>
                  <a:lnTo>
                    <a:pt x="91458" y="199188"/>
                  </a:lnTo>
                  <a:lnTo>
                    <a:pt x="197238" y="199188"/>
                  </a:lnTo>
                  <a:lnTo>
                    <a:pt x="190210" y="192455"/>
                  </a:lnTo>
                  <a:lnTo>
                    <a:pt x="189462" y="192081"/>
                  </a:lnTo>
                  <a:lnTo>
                    <a:pt x="186470" y="190023"/>
                  </a:lnTo>
                  <a:lnTo>
                    <a:pt x="165522" y="175061"/>
                  </a:lnTo>
                  <a:lnTo>
                    <a:pt x="157667" y="170011"/>
                  </a:lnTo>
                  <a:lnTo>
                    <a:pt x="158041" y="169263"/>
                  </a:lnTo>
                  <a:lnTo>
                    <a:pt x="160098" y="167767"/>
                  </a:lnTo>
                  <a:lnTo>
                    <a:pt x="167580" y="163278"/>
                  </a:lnTo>
                  <a:lnTo>
                    <a:pt x="172442" y="159911"/>
                  </a:lnTo>
                  <a:lnTo>
                    <a:pt x="176183" y="157106"/>
                  </a:lnTo>
                  <a:lnTo>
                    <a:pt x="136345" y="157106"/>
                  </a:lnTo>
                  <a:lnTo>
                    <a:pt x="103802" y="135784"/>
                  </a:lnTo>
                  <a:lnTo>
                    <a:pt x="102306" y="135036"/>
                  </a:lnTo>
                  <a:lnTo>
                    <a:pt x="100248" y="133727"/>
                  </a:lnTo>
                  <a:lnTo>
                    <a:pt x="97630" y="131857"/>
                  </a:lnTo>
                  <a:lnTo>
                    <a:pt x="88091" y="126105"/>
                  </a:lnTo>
                  <a:lnTo>
                    <a:pt x="50124" y="90523"/>
                  </a:lnTo>
                  <a:lnTo>
                    <a:pt x="47693" y="82667"/>
                  </a:lnTo>
                  <a:lnTo>
                    <a:pt x="47693" y="74064"/>
                  </a:lnTo>
                  <a:lnTo>
                    <a:pt x="68453" y="37593"/>
                  </a:lnTo>
                  <a:lnTo>
                    <a:pt x="111657" y="23004"/>
                  </a:lnTo>
                  <a:lnTo>
                    <a:pt x="184851" y="23004"/>
                  </a:lnTo>
                  <a:lnTo>
                    <a:pt x="169730" y="13255"/>
                  </a:lnTo>
                  <a:lnTo>
                    <a:pt x="152617" y="5891"/>
                  </a:lnTo>
                  <a:lnTo>
                    <a:pt x="134382" y="1472"/>
                  </a:lnTo>
                  <a:lnTo>
                    <a:pt x="115024" y="0"/>
                  </a:lnTo>
                  <a:close/>
                </a:path>
                <a:path w="232410" h="386079">
                  <a:moveTo>
                    <a:pt x="197238" y="199188"/>
                  </a:moveTo>
                  <a:lnTo>
                    <a:pt x="93702" y="199188"/>
                  </a:lnTo>
                  <a:lnTo>
                    <a:pt x="98191" y="201993"/>
                  </a:lnTo>
                  <a:lnTo>
                    <a:pt x="101932" y="204612"/>
                  </a:lnTo>
                  <a:lnTo>
                    <a:pt x="106794" y="207791"/>
                  </a:lnTo>
                  <a:lnTo>
                    <a:pt x="118764" y="215273"/>
                  </a:lnTo>
                  <a:lnTo>
                    <a:pt x="129612" y="222193"/>
                  </a:lnTo>
                  <a:lnTo>
                    <a:pt x="131857" y="223689"/>
                  </a:lnTo>
                  <a:lnTo>
                    <a:pt x="136906" y="226869"/>
                  </a:lnTo>
                  <a:lnTo>
                    <a:pt x="152617" y="236594"/>
                  </a:lnTo>
                  <a:lnTo>
                    <a:pt x="158041" y="240148"/>
                  </a:lnTo>
                  <a:lnTo>
                    <a:pt x="188901" y="268577"/>
                  </a:lnTo>
                  <a:lnTo>
                    <a:pt x="195821" y="290459"/>
                  </a:lnTo>
                  <a:lnTo>
                    <a:pt x="195746" y="297485"/>
                  </a:lnTo>
                  <a:lnTo>
                    <a:pt x="172255" y="342828"/>
                  </a:lnTo>
                  <a:lnTo>
                    <a:pt x="131857" y="360713"/>
                  </a:lnTo>
                  <a:lnTo>
                    <a:pt x="116146" y="361905"/>
                  </a:lnTo>
                  <a:lnTo>
                    <a:pt x="188764" y="361905"/>
                  </a:lnTo>
                  <a:lnTo>
                    <a:pt x="224157" y="317439"/>
                  </a:lnTo>
                  <a:lnTo>
                    <a:pt x="232292" y="276058"/>
                  </a:lnTo>
                  <a:lnTo>
                    <a:pt x="229662" y="251896"/>
                  </a:lnTo>
                  <a:lnTo>
                    <a:pt x="221772" y="229908"/>
                  </a:lnTo>
                  <a:lnTo>
                    <a:pt x="208621" y="210094"/>
                  </a:lnTo>
                  <a:lnTo>
                    <a:pt x="197238" y="199188"/>
                  </a:lnTo>
                  <a:close/>
                </a:path>
                <a:path w="232410" h="386079">
                  <a:moveTo>
                    <a:pt x="184851" y="23004"/>
                  </a:moveTo>
                  <a:lnTo>
                    <a:pt x="121383" y="23004"/>
                  </a:lnTo>
                  <a:lnTo>
                    <a:pt x="127555" y="23191"/>
                  </a:lnTo>
                  <a:lnTo>
                    <a:pt x="130173" y="23565"/>
                  </a:lnTo>
                  <a:lnTo>
                    <a:pt x="167767" y="44887"/>
                  </a:lnTo>
                  <a:lnTo>
                    <a:pt x="182971" y="74064"/>
                  </a:lnTo>
                  <a:lnTo>
                    <a:pt x="183021" y="74239"/>
                  </a:lnTo>
                  <a:lnTo>
                    <a:pt x="183940" y="84725"/>
                  </a:lnTo>
                  <a:lnTo>
                    <a:pt x="184038" y="85847"/>
                  </a:lnTo>
                  <a:lnTo>
                    <a:pt x="183664" y="89213"/>
                  </a:lnTo>
                  <a:lnTo>
                    <a:pt x="183320" y="93001"/>
                  </a:lnTo>
                  <a:lnTo>
                    <a:pt x="182542" y="103054"/>
                  </a:lnTo>
                  <a:lnTo>
                    <a:pt x="181607" y="106794"/>
                  </a:lnTo>
                  <a:lnTo>
                    <a:pt x="178614" y="112031"/>
                  </a:lnTo>
                  <a:lnTo>
                    <a:pt x="176931" y="115211"/>
                  </a:lnTo>
                  <a:lnTo>
                    <a:pt x="173191" y="122692"/>
                  </a:lnTo>
                  <a:lnTo>
                    <a:pt x="171320" y="125685"/>
                  </a:lnTo>
                  <a:lnTo>
                    <a:pt x="136345" y="157106"/>
                  </a:lnTo>
                  <a:lnTo>
                    <a:pt x="176183" y="157106"/>
                  </a:lnTo>
                  <a:lnTo>
                    <a:pt x="203677" y="129332"/>
                  </a:lnTo>
                  <a:lnTo>
                    <a:pt x="216149" y="93328"/>
                  </a:lnTo>
                  <a:lnTo>
                    <a:pt x="216530" y="85847"/>
                  </a:lnTo>
                  <a:lnTo>
                    <a:pt x="216582" y="84725"/>
                  </a:lnTo>
                  <a:lnTo>
                    <a:pt x="214653" y="66805"/>
                  </a:lnTo>
                  <a:lnTo>
                    <a:pt x="208867" y="50638"/>
                  </a:lnTo>
                  <a:lnTo>
                    <a:pt x="199223" y="36225"/>
                  </a:lnTo>
                  <a:lnTo>
                    <a:pt x="185722" y="23565"/>
                  </a:lnTo>
                  <a:lnTo>
                    <a:pt x="184851" y="2300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76697" y="2906173"/>
              <a:ext cx="232410" cy="386080"/>
            </a:xfrm>
            <a:custGeom>
              <a:avLst/>
              <a:gdLst/>
              <a:ahLst/>
              <a:cxnLst/>
              <a:rect l="l" t="t" r="r" b="b"/>
              <a:pathLst>
                <a:path w="232410" h="386079">
                  <a:moveTo>
                    <a:pt x="15149" y="139712"/>
                  </a:moveTo>
                  <a:lnTo>
                    <a:pt x="15149" y="137012"/>
                  </a:lnTo>
                  <a:lnTo>
                    <a:pt x="15149" y="128911"/>
                  </a:lnTo>
                  <a:lnTo>
                    <a:pt x="15149" y="115410"/>
                  </a:lnTo>
                  <a:lnTo>
                    <a:pt x="15149" y="96508"/>
                  </a:lnTo>
                  <a:lnTo>
                    <a:pt x="17043" y="75958"/>
                  </a:lnTo>
                  <a:lnTo>
                    <a:pt x="45448" y="26932"/>
                  </a:lnTo>
                  <a:lnTo>
                    <a:pt x="77992" y="7013"/>
                  </a:lnTo>
                  <a:lnTo>
                    <a:pt x="115024" y="0"/>
                  </a:lnTo>
                  <a:lnTo>
                    <a:pt x="134382" y="1472"/>
                  </a:lnTo>
                  <a:lnTo>
                    <a:pt x="185722" y="23565"/>
                  </a:lnTo>
                  <a:lnTo>
                    <a:pt x="214653" y="66805"/>
                  </a:lnTo>
                  <a:lnTo>
                    <a:pt x="216582" y="84725"/>
                  </a:lnTo>
                  <a:lnTo>
                    <a:pt x="216196" y="93001"/>
                  </a:lnTo>
                  <a:lnTo>
                    <a:pt x="203677" y="129332"/>
                  </a:lnTo>
                  <a:lnTo>
                    <a:pt x="178427" y="155423"/>
                  </a:lnTo>
                  <a:lnTo>
                    <a:pt x="172442" y="159911"/>
                  </a:lnTo>
                  <a:lnTo>
                    <a:pt x="167580" y="163278"/>
                  </a:lnTo>
                  <a:lnTo>
                    <a:pt x="163839" y="165522"/>
                  </a:lnTo>
                  <a:lnTo>
                    <a:pt x="160098" y="167767"/>
                  </a:lnTo>
                  <a:lnTo>
                    <a:pt x="158041" y="169263"/>
                  </a:lnTo>
                  <a:lnTo>
                    <a:pt x="157667" y="170011"/>
                  </a:lnTo>
                  <a:lnTo>
                    <a:pt x="165522" y="175061"/>
                  </a:lnTo>
                  <a:lnTo>
                    <a:pt x="170759" y="178801"/>
                  </a:lnTo>
                  <a:lnTo>
                    <a:pt x="175996" y="182542"/>
                  </a:lnTo>
                  <a:lnTo>
                    <a:pt x="181233" y="186283"/>
                  </a:lnTo>
                  <a:lnTo>
                    <a:pt x="186470" y="190023"/>
                  </a:lnTo>
                  <a:lnTo>
                    <a:pt x="189462" y="192081"/>
                  </a:lnTo>
                  <a:lnTo>
                    <a:pt x="190210" y="192455"/>
                  </a:lnTo>
                  <a:lnTo>
                    <a:pt x="208621" y="210094"/>
                  </a:lnTo>
                  <a:lnTo>
                    <a:pt x="221772" y="229908"/>
                  </a:lnTo>
                  <a:lnTo>
                    <a:pt x="229662" y="251896"/>
                  </a:lnTo>
                  <a:lnTo>
                    <a:pt x="232292" y="276058"/>
                  </a:lnTo>
                  <a:lnTo>
                    <a:pt x="230258" y="297485"/>
                  </a:lnTo>
                  <a:lnTo>
                    <a:pt x="213987" y="335920"/>
                  </a:lnTo>
                  <a:lnTo>
                    <a:pt x="182285" y="367201"/>
                  </a:lnTo>
                  <a:lnTo>
                    <a:pt x="140203" y="383753"/>
                  </a:lnTo>
                  <a:lnTo>
                    <a:pt x="115585" y="386032"/>
                  </a:lnTo>
                  <a:lnTo>
                    <a:pt x="91458" y="384244"/>
                  </a:lnTo>
                  <a:lnTo>
                    <a:pt x="49937" y="369936"/>
                  </a:lnTo>
                  <a:lnTo>
                    <a:pt x="18305" y="342267"/>
                  </a:lnTo>
                  <a:lnTo>
                    <a:pt x="2033" y="306918"/>
                  </a:lnTo>
                  <a:lnTo>
                    <a:pt x="0" y="286719"/>
                  </a:lnTo>
                  <a:lnTo>
                    <a:pt x="4523" y="257682"/>
                  </a:lnTo>
                  <a:lnTo>
                    <a:pt x="18095" y="231170"/>
                  </a:lnTo>
                  <a:lnTo>
                    <a:pt x="40714" y="207184"/>
                  </a:lnTo>
                  <a:lnTo>
                    <a:pt x="72381" y="185722"/>
                  </a:lnTo>
                  <a:lnTo>
                    <a:pt x="62281" y="178427"/>
                  </a:lnTo>
                  <a:lnTo>
                    <a:pt x="54426" y="173565"/>
                  </a:lnTo>
                  <a:lnTo>
                    <a:pt x="49376" y="169824"/>
                  </a:lnTo>
                  <a:lnTo>
                    <a:pt x="47131" y="167206"/>
                  </a:lnTo>
                  <a:lnTo>
                    <a:pt x="33139" y="152477"/>
                  </a:lnTo>
                  <a:lnTo>
                    <a:pt x="23145" y="135784"/>
                  </a:lnTo>
                  <a:lnTo>
                    <a:pt x="17148" y="117128"/>
                  </a:lnTo>
                  <a:lnTo>
                    <a:pt x="15149" y="96508"/>
                  </a:lnTo>
                  <a:lnTo>
                    <a:pt x="15149" y="139712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23548" y="2928336"/>
              <a:ext cx="138029" cy="13578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1765" y="3104520"/>
              <a:ext cx="161595" cy="164400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2955000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19" h="386079">
                  <a:moveTo>
                    <a:pt x="117829" y="0"/>
                  </a:moveTo>
                  <a:lnTo>
                    <a:pt x="69154" y="11362"/>
                  </a:lnTo>
                  <a:lnTo>
                    <a:pt x="31982" y="45448"/>
                  </a:lnTo>
                  <a:lnTo>
                    <a:pt x="7995" y="108150"/>
                  </a:lnTo>
                  <a:lnTo>
                    <a:pt x="1998" y="148234"/>
                  </a:lnTo>
                  <a:lnTo>
                    <a:pt x="0" y="194138"/>
                  </a:lnTo>
                  <a:lnTo>
                    <a:pt x="1507" y="235063"/>
                  </a:lnTo>
                  <a:lnTo>
                    <a:pt x="13571" y="301553"/>
                  </a:lnTo>
                  <a:lnTo>
                    <a:pt x="30264" y="338094"/>
                  </a:lnTo>
                  <a:lnTo>
                    <a:pt x="64490" y="371304"/>
                  </a:lnTo>
                  <a:lnTo>
                    <a:pt x="103802" y="385191"/>
                  </a:lnTo>
                  <a:lnTo>
                    <a:pt x="118390" y="386032"/>
                  </a:lnTo>
                  <a:lnTo>
                    <a:pt x="125439" y="385576"/>
                  </a:lnTo>
                  <a:lnTo>
                    <a:pt x="162857" y="376073"/>
                  </a:lnTo>
                  <a:lnTo>
                    <a:pt x="181233" y="364711"/>
                  </a:lnTo>
                  <a:lnTo>
                    <a:pt x="118390" y="364711"/>
                  </a:lnTo>
                  <a:lnTo>
                    <a:pt x="107344" y="363659"/>
                  </a:lnTo>
                  <a:lnTo>
                    <a:pt x="72521" y="339006"/>
                  </a:lnTo>
                  <a:lnTo>
                    <a:pt x="57512" y="285737"/>
                  </a:lnTo>
                  <a:lnTo>
                    <a:pt x="55267" y="227383"/>
                  </a:lnTo>
                  <a:lnTo>
                    <a:pt x="54987" y="186844"/>
                  </a:lnTo>
                  <a:lnTo>
                    <a:pt x="55221" y="155633"/>
                  </a:lnTo>
                  <a:lnTo>
                    <a:pt x="55299" y="148234"/>
                  </a:lnTo>
                  <a:lnTo>
                    <a:pt x="56039" y="121476"/>
                  </a:lnTo>
                  <a:lnTo>
                    <a:pt x="56109" y="118951"/>
                  </a:lnTo>
                  <a:lnTo>
                    <a:pt x="57480" y="96052"/>
                  </a:lnTo>
                  <a:lnTo>
                    <a:pt x="57512" y="95526"/>
                  </a:lnTo>
                  <a:lnTo>
                    <a:pt x="59408" y="79675"/>
                  </a:lnTo>
                  <a:lnTo>
                    <a:pt x="59475" y="79114"/>
                  </a:lnTo>
                  <a:lnTo>
                    <a:pt x="62194" y="67436"/>
                  </a:lnTo>
                  <a:lnTo>
                    <a:pt x="62316" y="66910"/>
                  </a:lnTo>
                  <a:lnTo>
                    <a:pt x="86829" y="30860"/>
                  </a:lnTo>
                  <a:lnTo>
                    <a:pt x="118390" y="20760"/>
                  </a:lnTo>
                  <a:lnTo>
                    <a:pt x="180803" y="20760"/>
                  </a:lnTo>
                  <a:lnTo>
                    <a:pt x="171694" y="14588"/>
                  </a:lnTo>
                  <a:lnTo>
                    <a:pt x="158228" y="8206"/>
                  </a:lnTo>
                  <a:lnTo>
                    <a:pt x="144762" y="3647"/>
                  </a:lnTo>
                  <a:lnTo>
                    <a:pt x="131296" y="911"/>
                  </a:lnTo>
                  <a:lnTo>
                    <a:pt x="117829" y="0"/>
                  </a:lnTo>
                  <a:close/>
                </a:path>
                <a:path w="236219" h="386079">
                  <a:moveTo>
                    <a:pt x="180803" y="20760"/>
                  </a:moveTo>
                  <a:lnTo>
                    <a:pt x="118390" y="20760"/>
                  </a:lnTo>
                  <a:lnTo>
                    <a:pt x="129507" y="21882"/>
                  </a:lnTo>
                  <a:lnTo>
                    <a:pt x="139852" y="25249"/>
                  </a:lnTo>
                  <a:lnTo>
                    <a:pt x="169871" y="56530"/>
                  </a:lnTo>
                  <a:lnTo>
                    <a:pt x="178645" y="95526"/>
                  </a:lnTo>
                  <a:lnTo>
                    <a:pt x="180913" y="148234"/>
                  </a:lnTo>
                  <a:lnTo>
                    <a:pt x="181233" y="186844"/>
                  </a:lnTo>
                  <a:lnTo>
                    <a:pt x="180742" y="225314"/>
                  </a:lnTo>
                  <a:lnTo>
                    <a:pt x="178498" y="282265"/>
                  </a:lnTo>
                  <a:lnTo>
                    <a:pt x="169730" y="327678"/>
                  </a:lnTo>
                  <a:lnTo>
                    <a:pt x="139151" y="360502"/>
                  </a:lnTo>
                  <a:lnTo>
                    <a:pt x="118390" y="364711"/>
                  </a:lnTo>
                  <a:lnTo>
                    <a:pt x="181233" y="364711"/>
                  </a:lnTo>
                  <a:lnTo>
                    <a:pt x="212093" y="327117"/>
                  </a:lnTo>
                  <a:lnTo>
                    <a:pt x="230188" y="270868"/>
                  </a:lnTo>
                  <a:lnTo>
                    <a:pt x="236220" y="194138"/>
                  </a:lnTo>
                  <a:lnTo>
                    <a:pt x="234923" y="155633"/>
                  </a:lnTo>
                  <a:lnTo>
                    <a:pt x="224542" y="91668"/>
                  </a:lnTo>
                  <a:lnTo>
                    <a:pt x="206412" y="49095"/>
                  </a:lnTo>
                  <a:lnTo>
                    <a:pt x="184529" y="23285"/>
                  </a:lnTo>
                  <a:lnTo>
                    <a:pt x="180803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955000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19" h="386079">
                  <a:moveTo>
                    <a:pt x="31982" y="45448"/>
                  </a:moveTo>
                  <a:lnTo>
                    <a:pt x="49130" y="25564"/>
                  </a:lnTo>
                  <a:lnTo>
                    <a:pt x="69154" y="11362"/>
                  </a:lnTo>
                  <a:lnTo>
                    <a:pt x="92054" y="2840"/>
                  </a:lnTo>
                  <a:lnTo>
                    <a:pt x="117829" y="0"/>
                  </a:lnTo>
                  <a:lnTo>
                    <a:pt x="131296" y="911"/>
                  </a:lnTo>
                  <a:lnTo>
                    <a:pt x="171694" y="14588"/>
                  </a:lnTo>
                  <a:lnTo>
                    <a:pt x="206412" y="49095"/>
                  </a:lnTo>
                  <a:lnTo>
                    <a:pt x="224542" y="91668"/>
                  </a:lnTo>
                  <a:lnTo>
                    <a:pt x="234923" y="155633"/>
                  </a:lnTo>
                  <a:lnTo>
                    <a:pt x="236220" y="194138"/>
                  </a:lnTo>
                  <a:lnTo>
                    <a:pt x="234712" y="235063"/>
                  </a:lnTo>
                  <a:lnTo>
                    <a:pt x="222649" y="301553"/>
                  </a:lnTo>
                  <a:lnTo>
                    <a:pt x="205956" y="338304"/>
                  </a:lnTo>
                  <a:lnTo>
                    <a:pt x="171729" y="371058"/>
                  </a:lnTo>
                  <a:lnTo>
                    <a:pt x="132558" y="384770"/>
                  </a:lnTo>
                  <a:lnTo>
                    <a:pt x="118390" y="386032"/>
                  </a:lnTo>
                  <a:lnTo>
                    <a:pt x="111096" y="385822"/>
                  </a:lnTo>
                  <a:lnTo>
                    <a:pt x="73363" y="376494"/>
                  </a:lnTo>
                  <a:lnTo>
                    <a:pt x="37453" y="348018"/>
                  </a:lnTo>
                  <a:lnTo>
                    <a:pt x="13571" y="301553"/>
                  </a:lnTo>
                  <a:lnTo>
                    <a:pt x="1507" y="235063"/>
                  </a:lnTo>
                  <a:lnTo>
                    <a:pt x="0" y="194138"/>
                  </a:lnTo>
                  <a:lnTo>
                    <a:pt x="1998" y="148234"/>
                  </a:lnTo>
                  <a:lnTo>
                    <a:pt x="7995" y="108150"/>
                  </a:lnTo>
                  <a:lnTo>
                    <a:pt x="17990" y="73889"/>
                  </a:lnTo>
                  <a:lnTo>
                    <a:pt x="31982" y="45448"/>
                  </a:lnTo>
                  <a:close/>
                </a:path>
                <a:path w="236219" h="386079">
                  <a:moveTo>
                    <a:pt x="158228" y="38715"/>
                  </a:moveTo>
                  <a:lnTo>
                    <a:pt x="149426" y="30860"/>
                  </a:lnTo>
                  <a:lnTo>
                    <a:pt x="139852" y="25249"/>
                  </a:lnTo>
                  <a:lnTo>
                    <a:pt x="129507" y="21882"/>
                  </a:lnTo>
                  <a:lnTo>
                    <a:pt x="118390" y="20760"/>
                  </a:lnTo>
                  <a:lnTo>
                    <a:pt x="107028" y="21882"/>
                  </a:lnTo>
                  <a:lnTo>
                    <a:pt x="71574" y="46711"/>
                  </a:lnTo>
                  <a:lnTo>
                    <a:pt x="57512" y="95526"/>
                  </a:lnTo>
                  <a:lnTo>
                    <a:pt x="55267" y="149391"/>
                  </a:lnTo>
                  <a:lnTo>
                    <a:pt x="54987" y="186844"/>
                  </a:lnTo>
                  <a:lnTo>
                    <a:pt x="55267" y="227383"/>
                  </a:lnTo>
                  <a:lnTo>
                    <a:pt x="57512" y="285737"/>
                  </a:lnTo>
                  <a:lnTo>
                    <a:pt x="66770" y="328660"/>
                  </a:lnTo>
                  <a:lnTo>
                    <a:pt x="97209" y="360502"/>
                  </a:lnTo>
                  <a:lnTo>
                    <a:pt x="118390" y="364711"/>
                  </a:lnTo>
                  <a:lnTo>
                    <a:pt x="129191" y="363659"/>
                  </a:lnTo>
                  <a:lnTo>
                    <a:pt x="163909" y="338620"/>
                  </a:lnTo>
                  <a:lnTo>
                    <a:pt x="176744" y="300746"/>
                  </a:lnTo>
                  <a:lnTo>
                    <a:pt x="179830" y="257121"/>
                  </a:lnTo>
                  <a:lnTo>
                    <a:pt x="181233" y="186844"/>
                  </a:lnTo>
                  <a:lnTo>
                    <a:pt x="180952" y="149636"/>
                  </a:lnTo>
                  <a:lnTo>
                    <a:pt x="178708" y="96052"/>
                  </a:lnTo>
                  <a:lnTo>
                    <a:pt x="169871" y="56530"/>
                  </a:lnTo>
                  <a:lnTo>
                    <a:pt x="158228" y="3871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235547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117829" y="0"/>
                  </a:moveTo>
                  <a:lnTo>
                    <a:pt x="69154" y="11362"/>
                  </a:lnTo>
                  <a:lnTo>
                    <a:pt x="31982" y="45448"/>
                  </a:lnTo>
                  <a:lnTo>
                    <a:pt x="7995" y="108150"/>
                  </a:lnTo>
                  <a:lnTo>
                    <a:pt x="1998" y="148234"/>
                  </a:lnTo>
                  <a:lnTo>
                    <a:pt x="0" y="194138"/>
                  </a:lnTo>
                  <a:lnTo>
                    <a:pt x="1507" y="235063"/>
                  </a:lnTo>
                  <a:lnTo>
                    <a:pt x="13571" y="301553"/>
                  </a:lnTo>
                  <a:lnTo>
                    <a:pt x="30264" y="338094"/>
                  </a:lnTo>
                  <a:lnTo>
                    <a:pt x="64490" y="371304"/>
                  </a:lnTo>
                  <a:lnTo>
                    <a:pt x="103802" y="385191"/>
                  </a:lnTo>
                  <a:lnTo>
                    <a:pt x="118390" y="386032"/>
                  </a:lnTo>
                  <a:lnTo>
                    <a:pt x="125439" y="385576"/>
                  </a:lnTo>
                  <a:lnTo>
                    <a:pt x="162857" y="376073"/>
                  </a:lnTo>
                  <a:lnTo>
                    <a:pt x="181233" y="364711"/>
                  </a:lnTo>
                  <a:lnTo>
                    <a:pt x="118390" y="364711"/>
                  </a:lnTo>
                  <a:lnTo>
                    <a:pt x="107344" y="363659"/>
                  </a:lnTo>
                  <a:lnTo>
                    <a:pt x="72521" y="339006"/>
                  </a:lnTo>
                  <a:lnTo>
                    <a:pt x="57512" y="285737"/>
                  </a:lnTo>
                  <a:lnTo>
                    <a:pt x="55267" y="227383"/>
                  </a:lnTo>
                  <a:lnTo>
                    <a:pt x="54987" y="186844"/>
                  </a:lnTo>
                  <a:lnTo>
                    <a:pt x="55221" y="155633"/>
                  </a:lnTo>
                  <a:lnTo>
                    <a:pt x="55299" y="148234"/>
                  </a:lnTo>
                  <a:lnTo>
                    <a:pt x="56039" y="121476"/>
                  </a:lnTo>
                  <a:lnTo>
                    <a:pt x="56109" y="118951"/>
                  </a:lnTo>
                  <a:lnTo>
                    <a:pt x="57480" y="96052"/>
                  </a:lnTo>
                  <a:lnTo>
                    <a:pt x="57512" y="95526"/>
                  </a:lnTo>
                  <a:lnTo>
                    <a:pt x="59408" y="79675"/>
                  </a:lnTo>
                  <a:lnTo>
                    <a:pt x="59475" y="79114"/>
                  </a:lnTo>
                  <a:lnTo>
                    <a:pt x="62194" y="67436"/>
                  </a:lnTo>
                  <a:lnTo>
                    <a:pt x="62316" y="66910"/>
                  </a:lnTo>
                  <a:lnTo>
                    <a:pt x="86829" y="30860"/>
                  </a:lnTo>
                  <a:lnTo>
                    <a:pt x="118390" y="20760"/>
                  </a:lnTo>
                  <a:lnTo>
                    <a:pt x="180803" y="20760"/>
                  </a:lnTo>
                  <a:lnTo>
                    <a:pt x="171694" y="14588"/>
                  </a:lnTo>
                  <a:lnTo>
                    <a:pt x="158228" y="8206"/>
                  </a:lnTo>
                  <a:lnTo>
                    <a:pt x="144762" y="3647"/>
                  </a:lnTo>
                  <a:lnTo>
                    <a:pt x="131296" y="911"/>
                  </a:lnTo>
                  <a:lnTo>
                    <a:pt x="117829" y="0"/>
                  </a:lnTo>
                  <a:close/>
                </a:path>
                <a:path w="236220" h="386079">
                  <a:moveTo>
                    <a:pt x="180803" y="20760"/>
                  </a:moveTo>
                  <a:lnTo>
                    <a:pt x="118390" y="20760"/>
                  </a:lnTo>
                  <a:lnTo>
                    <a:pt x="129507" y="21882"/>
                  </a:lnTo>
                  <a:lnTo>
                    <a:pt x="139852" y="25249"/>
                  </a:lnTo>
                  <a:lnTo>
                    <a:pt x="169871" y="56530"/>
                  </a:lnTo>
                  <a:lnTo>
                    <a:pt x="178645" y="95526"/>
                  </a:lnTo>
                  <a:lnTo>
                    <a:pt x="180913" y="148234"/>
                  </a:lnTo>
                  <a:lnTo>
                    <a:pt x="181233" y="186844"/>
                  </a:lnTo>
                  <a:lnTo>
                    <a:pt x="180742" y="225314"/>
                  </a:lnTo>
                  <a:lnTo>
                    <a:pt x="178498" y="282265"/>
                  </a:lnTo>
                  <a:lnTo>
                    <a:pt x="169730" y="327678"/>
                  </a:lnTo>
                  <a:lnTo>
                    <a:pt x="139151" y="360502"/>
                  </a:lnTo>
                  <a:lnTo>
                    <a:pt x="118390" y="364711"/>
                  </a:lnTo>
                  <a:lnTo>
                    <a:pt x="181233" y="364711"/>
                  </a:lnTo>
                  <a:lnTo>
                    <a:pt x="212093" y="327117"/>
                  </a:lnTo>
                  <a:lnTo>
                    <a:pt x="230188" y="270868"/>
                  </a:lnTo>
                  <a:lnTo>
                    <a:pt x="236220" y="194138"/>
                  </a:lnTo>
                  <a:lnTo>
                    <a:pt x="234923" y="155633"/>
                  </a:lnTo>
                  <a:lnTo>
                    <a:pt x="224542" y="91668"/>
                  </a:lnTo>
                  <a:lnTo>
                    <a:pt x="206412" y="49095"/>
                  </a:lnTo>
                  <a:lnTo>
                    <a:pt x="184529" y="23285"/>
                  </a:lnTo>
                  <a:lnTo>
                    <a:pt x="180803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235547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31982" y="45448"/>
                  </a:moveTo>
                  <a:lnTo>
                    <a:pt x="49130" y="25564"/>
                  </a:lnTo>
                  <a:lnTo>
                    <a:pt x="69154" y="11362"/>
                  </a:lnTo>
                  <a:lnTo>
                    <a:pt x="92054" y="2840"/>
                  </a:lnTo>
                  <a:lnTo>
                    <a:pt x="117829" y="0"/>
                  </a:lnTo>
                  <a:lnTo>
                    <a:pt x="131296" y="911"/>
                  </a:lnTo>
                  <a:lnTo>
                    <a:pt x="171694" y="14588"/>
                  </a:lnTo>
                  <a:lnTo>
                    <a:pt x="206412" y="49095"/>
                  </a:lnTo>
                  <a:lnTo>
                    <a:pt x="224542" y="91668"/>
                  </a:lnTo>
                  <a:lnTo>
                    <a:pt x="234923" y="155633"/>
                  </a:lnTo>
                  <a:lnTo>
                    <a:pt x="236220" y="194138"/>
                  </a:lnTo>
                  <a:lnTo>
                    <a:pt x="234712" y="235063"/>
                  </a:lnTo>
                  <a:lnTo>
                    <a:pt x="222649" y="301553"/>
                  </a:lnTo>
                  <a:lnTo>
                    <a:pt x="205956" y="338304"/>
                  </a:lnTo>
                  <a:lnTo>
                    <a:pt x="171729" y="371058"/>
                  </a:lnTo>
                  <a:lnTo>
                    <a:pt x="132558" y="384770"/>
                  </a:lnTo>
                  <a:lnTo>
                    <a:pt x="118390" y="386032"/>
                  </a:lnTo>
                  <a:lnTo>
                    <a:pt x="111096" y="385822"/>
                  </a:lnTo>
                  <a:lnTo>
                    <a:pt x="73363" y="376494"/>
                  </a:lnTo>
                  <a:lnTo>
                    <a:pt x="37453" y="348018"/>
                  </a:lnTo>
                  <a:lnTo>
                    <a:pt x="13571" y="301553"/>
                  </a:lnTo>
                  <a:lnTo>
                    <a:pt x="1507" y="235063"/>
                  </a:lnTo>
                  <a:lnTo>
                    <a:pt x="0" y="194138"/>
                  </a:lnTo>
                  <a:lnTo>
                    <a:pt x="1998" y="148234"/>
                  </a:lnTo>
                  <a:lnTo>
                    <a:pt x="7995" y="108150"/>
                  </a:lnTo>
                  <a:lnTo>
                    <a:pt x="17990" y="73889"/>
                  </a:lnTo>
                  <a:lnTo>
                    <a:pt x="31982" y="45448"/>
                  </a:lnTo>
                  <a:close/>
                </a:path>
                <a:path w="236220" h="386079">
                  <a:moveTo>
                    <a:pt x="158228" y="38715"/>
                  </a:moveTo>
                  <a:lnTo>
                    <a:pt x="149426" y="30860"/>
                  </a:lnTo>
                  <a:lnTo>
                    <a:pt x="139852" y="25249"/>
                  </a:lnTo>
                  <a:lnTo>
                    <a:pt x="129507" y="21882"/>
                  </a:lnTo>
                  <a:lnTo>
                    <a:pt x="118390" y="20760"/>
                  </a:lnTo>
                  <a:lnTo>
                    <a:pt x="107028" y="21882"/>
                  </a:lnTo>
                  <a:lnTo>
                    <a:pt x="71574" y="46711"/>
                  </a:lnTo>
                  <a:lnTo>
                    <a:pt x="57512" y="95526"/>
                  </a:lnTo>
                  <a:lnTo>
                    <a:pt x="55267" y="149391"/>
                  </a:lnTo>
                  <a:lnTo>
                    <a:pt x="54987" y="186844"/>
                  </a:lnTo>
                  <a:lnTo>
                    <a:pt x="55267" y="227383"/>
                  </a:lnTo>
                  <a:lnTo>
                    <a:pt x="57512" y="285737"/>
                  </a:lnTo>
                  <a:lnTo>
                    <a:pt x="66770" y="328660"/>
                  </a:lnTo>
                  <a:lnTo>
                    <a:pt x="97209" y="360502"/>
                  </a:lnTo>
                  <a:lnTo>
                    <a:pt x="118390" y="364711"/>
                  </a:lnTo>
                  <a:lnTo>
                    <a:pt x="129191" y="363659"/>
                  </a:lnTo>
                  <a:lnTo>
                    <a:pt x="163909" y="338620"/>
                  </a:lnTo>
                  <a:lnTo>
                    <a:pt x="176744" y="300746"/>
                  </a:lnTo>
                  <a:lnTo>
                    <a:pt x="179830" y="257121"/>
                  </a:lnTo>
                  <a:lnTo>
                    <a:pt x="181233" y="186844"/>
                  </a:lnTo>
                  <a:lnTo>
                    <a:pt x="180952" y="149636"/>
                  </a:lnTo>
                  <a:lnTo>
                    <a:pt x="178708" y="96052"/>
                  </a:lnTo>
                  <a:lnTo>
                    <a:pt x="169871" y="56530"/>
                  </a:lnTo>
                  <a:lnTo>
                    <a:pt x="158228" y="3871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4886326" y="2883448"/>
            <a:ext cx="220979" cy="408940"/>
            <a:chOff x="4886326" y="2883448"/>
            <a:chExt cx="220979" cy="408940"/>
          </a:xfrm>
        </p:grpSpPr>
        <p:sp>
          <p:nvSpPr>
            <p:cNvPr id="26" name="object 26" descr=""/>
            <p:cNvSpPr/>
            <p:nvPr/>
          </p:nvSpPr>
          <p:spPr>
            <a:xfrm>
              <a:off x="4887167" y="2884290"/>
              <a:ext cx="219075" cy="407034"/>
            </a:xfrm>
            <a:custGeom>
              <a:avLst/>
              <a:gdLst/>
              <a:ahLst/>
              <a:cxnLst/>
              <a:rect l="l" t="t" r="r" b="b"/>
              <a:pathLst>
                <a:path w="219075" h="407035">
                  <a:moveTo>
                    <a:pt x="85370" y="322839"/>
                  </a:moveTo>
                  <a:lnTo>
                    <a:pt x="48815" y="322839"/>
                  </a:lnTo>
                  <a:lnTo>
                    <a:pt x="48815" y="323190"/>
                  </a:lnTo>
                  <a:lnTo>
                    <a:pt x="59475" y="365833"/>
                  </a:lnTo>
                  <a:lnTo>
                    <a:pt x="85146" y="399534"/>
                  </a:lnTo>
                  <a:lnTo>
                    <a:pt x="111657" y="406793"/>
                  </a:lnTo>
                  <a:lnTo>
                    <a:pt x="129823" y="404022"/>
                  </a:lnTo>
                  <a:lnTo>
                    <a:pt x="149531" y="395711"/>
                  </a:lnTo>
                  <a:lnTo>
                    <a:pt x="164380" y="386032"/>
                  </a:lnTo>
                  <a:lnTo>
                    <a:pt x="112779" y="386032"/>
                  </a:lnTo>
                  <a:lnTo>
                    <a:pt x="100751" y="382315"/>
                  </a:lnTo>
                  <a:lnTo>
                    <a:pt x="92159" y="371163"/>
                  </a:lnTo>
                  <a:lnTo>
                    <a:pt x="87205" y="353302"/>
                  </a:lnTo>
                  <a:lnTo>
                    <a:pt x="87101" y="352928"/>
                  </a:lnTo>
                  <a:lnTo>
                    <a:pt x="87004" y="352577"/>
                  </a:lnTo>
                  <a:lnTo>
                    <a:pt x="85286" y="326556"/>
                  </a:lnTo>
                  <a:lnTo>
                    <a:pt x="85370" y="322839"/>
                  </a:lnTo>
                  <a:close/>
                </a:path>
                <a:path w="219075" h="407035">
                  <a:moveTo>
                    <a:pt x="193390" y="337217"/>
                  </a:moveTo>
                  <a:lnTo>
                    <a:pt x="190397" y="337217"/>
                  </a:lnTo>
                  <a:lnTo>
                    <a:pt x="187779" y="339087"/>
                  </a:lnTo>
                  <a:lnTo>
                    <a:pt x="184038" y="342828"/>
                  </a:lnTo>
                  <a:lnTo>
                    <a:pt x="176884" y="349421"/>
                  </a:lnTo>
                  <a:lnTo>
                    <a:pt x="144692" y="375091"/>
                  </a:lnTo>
                  <a:lnTo>
                    <a:pt x="112779" y="386032"/>
                  </a:lnTo>
                  <a:lnTo>
                    <a:pt x="164380" y="386032"/>
                  </a:lnTo>
                  <a:lnTo>
                    <a:pt x="199936" y="356855"/>
                  </a:lnTo>
                  <a:lnTo>
                    <a:pt x="203116" y="352928"/>
                  </a:lnTo>
                  <a:lnTo>
                    <a:pt x="203116" y="348439"/>
                  </a:lnTo>
                  <a:lnTo>
                    <a:pt x="201619" y="345633"/>
                  </a:lnTo>
                  <a:lnTo>
                    <a:pt x="195634" y="338900"/>
                  </a:lnTo>
                  <a:lnTo>
                    <a:pt x="193390" y="337217"/>
                  </a:lnTo>
                  <a:close/>
                </a:path>
                <a:path w="219075" h="407035">
                  <a:moveTo>
                    <a:pt x="184599" y="0"/>
                  </a:moveTo>
                  <a:lnTo>
                    <a:pt x="137573" y="29141"/>
                  </a:lnTo>
                  <a:lnTo>
                    <a:pt x="105450" y="79394"/>
                  </a:lnTo>
                  <a:lnTo>
                    <a:pt x="78798" y="138870"/>
                  </a:lnTo>
                  <a:lnTo>
                    <a:pt x="59055" y="202975"/>
                  </a:lnTo>
                  <a:lnTo>
                    <a:pt x="48955" y="259085"/>
                  </a:lnTo>
                  <a:lnTo>
                    <a:pt x="48053" y="276432"/>
                  </a:lnTo>
                  <a:lnTo>
                    <a:pt x="47945" y="278489"/>
                  </a:lnTo>
                  <a:lnTo>
                    <a:pt x="47838" y="280547"/>
                  </a:lnTo>
                  <a:lnTo>
                    <a:pt x="47722" y="282791"/>
                  </a:lnTo>
                  <a:lnTo>
                    <a:pt x="47693" y="283352"/>
                  </a:lnTo>
                  <a:lnTo>
                    <a:pt x="47318" y="284848"/>
                  </a:lnTo>
                  <a:lnTo>
                    <a:pt x="47131" y="286532"/>
                  </a:lnTo>
                  <a:lnTo>
                    <a:pt x="47131" y="295135"/>
                  </a:lnTo>
                  <a:lnTo>
                    <a:pt x="28615" y="313090"/>
                  </a:lnTo>
                  <a:lnTo>
                    <a:pt x="5470" y="335183"/>
                  </a:lnTo>
                  <a:lnTo>
                    <a:pt x="2805" y="337778"/>
                  </a:lnTo>
                  <a:lnTo>
                    <a:pt x="935" y="339648"/>
                  </a:lnTo>
                  <a:lnTo>
                    <a:pt x="0" y="341332"/>
                  </a:lnTo>
                  <a:lnTo>
                    <a:pt x="0" y="342828"/>
                  </a:lnTo>
                  <a:lnTo>
                    <a:pt x="374" y="345072"/>
                  </a:lnTo>
                  <a:lnTo>
                    <a:pt x="1870" y="347878"/>
                  </a:lnTo>
                  <a:lnTo>
                    <a:pt x="7107" y="354611"/>
                  </a:lnTo>
                  <a:lnTo>
                    <a:pt x="9538" y="356294"/>
                  </a:lnTo>
                  <a:lnTo>
                    <a:pt x="13279" y="356294"/>
                  </a:lnTo>
                  <a:lnTo>
                    <a:pt x="17019" y="353302"/>
                  </a:lnTo>
                  <a:lnTo>
                    <a:pt x="28989" y="341332"/>
                  </a:lnTo>
                  <a:lnTo>
                    <a:pt x="34787" y="335721"/>
                  </a:lnTo>
                  <a:lnTo>
                    <a:pt x="46009" y="325247"/>
                  </a:lnTo>
                  <a:lnTo>
                    <a:pt x="48788" y="322839"/>
                  </a:lnTo>
                  <a:lnTo>
                    <a:pt x="85370" y="322839"/>
                  </a:lnTo>
                  <a:lnTo>
                    <a:pt x="85426" y="320349"/>
                  </a:lnTo>
                  <a:lnTo>
                    <a:pt x="90149" y="280547"/>
                  </a:lnTo>
                  <a:lnTo>
                    <a:pt x="92767" y="278489"/>
                  </a:lnTo>
                  <a:lnTo>
                    <a:pt x="93328" y="277928"/>
                  </a:lnTo>
                  <a:lnTo>
                    <a:pt x="94076" y="276432"/>
                  </a:lnTo>
                  <a:lnTo>
                    <a:pt x="95198" y="275123"/>
                  </a:lnTo>
                  <a:lnTo>
                    <a:pt x="98939" y="271382"/>
                  </a:lnTo>
                  <a:lnTo>
                    <a:pt x="101558" y="268577"/>
                  </a:lnTo>
                  <a:lnTo>
                    <a:pt x="104924" y="264836"/>
                  </a:lnTo>
                  <a:lnTo>
                    <a:pt x="123643" y="242766"/>
                  </a:lnTo>
                  <a:lnTo>
                    <a:pt x="96508" y="242766"/>
                  </a:lnTo>
                  <a:lnTo>
                    <a:pt x="96508" y="242392"/>
                  </a:lnTo>
                  <a:lnTo>
                    <a:pt x="108045" y="193612"/>
                  </a:lnTo>
                  <a:lnTo>
                    <a:pt x="118425" y="155177"/>
                  </a:lnTo>
                  <a:lnTo>
                    <a:pt x="130910" y="112324"/>
                  </a:lnTo>
                  <a:lnTo>
                    <a:pt x="148689" y="63403"/>
                  </a:lnTo>
                  <a:lnTo>
                    <a:pt x="170759" y="26558"/>
                  </a:lnTo>
                  <a:lnTo>
                    <a:pt x="181607" y="20760"/>
                  </a:lnTo>
                  <a:lnTo>
                    <a:pt x="216148" y="20760"/>
                  </a:lnTo>
                  <a:lnTo>
                    <a:pt x="210270" y="9678"/>
                  </a:lnTo>
                  <a:lnTo>
                    <a:pt x="199574" y="2419"/>
                  </a:lnTo>
                  <a:lnTo>
                    <a:pt x="184599" y="0"/>
                  </a:lnTo>
                  <a:close/>
                </a:path>
                <a:path w="219075" h="407035">
                  <a:moveTo>
                    <a:pt x="216148" y="20760"/>
                  </a:moveTo>
                  <a:lnTo>
                    <a:pt x="184599" y="20760"/>
                  </a:lnTo>
                  <a:lnTo>
                    <a:pt x="189088" y="21134"/>
                  </a:lnTo>
                  <a:lnTo>
                    <a:pt x="192455" y="22443"/>
                  </a:lnTo>
                  <a:lnTo>
                    <a:pt x="196944" y="26932"/>
                  </a:lnTo>
                  <a:lnTo>
                    <a:pt x="198066" y="31982"/>
                  </a:lnTo>
                  <a:lnTo>
                    <a:pt x="198066" y="48067"/>
                  </a:lnTo>
                  <a:lnTo>
                    <a:pt x="184670" y="102750"/>
                  </a:lnTo>
                  <a:lnTo>
                    <a:pt x="168608" y="140554"/>
                  </a:lnTo>
                  <a:lnTo>
                    <a:pt x="147076" y="177936"/>
                  </a:lnTo>
                  <a:lnTo>
                    <a:pt x="120074" y="214899"/>
                  </a:lnTo>
                  <a:lnTo>
                    <a:pt x="117829" y="218639"/>
                  </a:lnTo>
                  <a:lnTo>
                    <a:pt x="114650" y="222754"/>
                  </a:lnTo>
                  <a:lnTo>
                    <a:pt x="106420" y="231731"/>
                  </a:lnTo>
                  <a:lnTo>
                    <a:pt x="103054" y="235472"/>
                  </a:lnTo>
                  <a:lnTo>
                    <a:pt x="97817" y="241457"/>
                  </a:lnTo>
                  <a:lnTo>
                    <a:pt x="96508" y="242766"/>
                  </a:lnTo>
                  <a:lnTo>
                    <a:pt x="123643" y="242766"/>
                  </a:lnTo>
                  <a:lnTo>
                    <a:pt x="177821" y="170213"/>
                  </a:lnTo>
                  <a:lnTo>
                    <a:pt x="200602" y="125999"/>
                  </a:lnTo>
                  <a:lnTo>
                    <a:pt x="214270" y="83849"/>
                  </a:lnTo>
                  <a:lnTo>
                    <a:pt x="218826" y="43765"/>
                  </a:lnTo>
                  <a:lnTo>
                    <a:pt x="218826" y="38715"/>
                  </a:lnTo>
                  <a:lnTo>
                    <a:pt x="216795" y="22630"/>
                  </a:lnTo>
                  <a:lnTo>
                    <a:pt x="216687" y="21777"/>
                  </a:lnTo>
                  <a:lnTo>
                    <a:pt x="216148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887167" y="2884290"/>
              <a:ext cx="219075" cy="407034"/>
            </a:xfrm>
            <a:custGeom>
              <a:avLst/>
              <a:gdLst/>
              <a:ahLst/>
              <a:cxnLst/>
              <a:rect l="l" t="t" r="r" b="b"/>
              <a:pathLst>
                <a:path w="219075" h="407035">
                  <a:moveTo>
                    <a:pt x="189649" y="337217"/>
                  </a:moveTo>
                  <a:lnTo>
                    <a:pt x="190397" y="337217"/>
                  </a:lnTo>
                  <a:lnTo>
                    <a:pt x="191894" y="337217"/>
                  </a:lnTo>
                  <a:lnTo>
                    <a:pt x="193390" y="337217"/>
                  </a:lnTo>
                  <a:lnTo>
                    <a:pt x="195634" y="338900"/>
                  </a:lnTo>
                  <a:lnTo>
                    <a:pt x="198627" y="342267"/>
                  </a:lnTo>
                  <a:lnTo>
                    <a:pt x="201619" y="345633"/>
                  </a:lnTo>
                  <a:lnTo>
                    <a:pt x="203116" y="348439"/>
                  </a:lnTo>
                  <a:lnTo>
                    <a:pt x="203116" y="350683"/>
                  </a:lnTo>
                  <a:lnTo>
                    <a:pt x="203116" y="352928"/>
                  </a:lnTo>
                  <a:lnTo>
                    <a:pt x="170783" y="381859"/>
                  </a:lnTo>
                  <a:lnTo>
                    <a:pt x="129823" y="404022"/>
                  </a:lnTo>
                  <a:lnTo>
                    <a:pt x="111657" y="406793"/>
                  </a:lnTo>
                  <a:lnTo>
                    <a:pt x="101978" y="405986"/>
                  </a:lnTo>
                  <a:lnTo>
                    <a:pt x="66629" y="380421"/>
                  </a:lnTo>
                  <a:lnTo>
                    <a:pt x="53163" y="344055"/>
                  </a:lnTo>
                  <a:lnTo>
                    <a:pt x="48815" y="323190"/>
                  </a:lnTo>
                  <a:lnTo>
                    <a:pt x="48815" y="322816"/>
                  </a:lnTo>
                  <a:lnTo>
                    <a:pt x="46009" y="325247"/>
                  </a:lnTo>
                  <a:lnTo>
                    <a:pt x="40398" y="330484"/>
                  </a:lnTo>
                  <a:lnTo>
                    <a:pt x="34787" y="335721"/>
                  </a:lnTo>
                  <a:lnTo>
                    <a:pt x="28989" y="341332"/>
                  </a:lnTo>
                  <a:lnTo>
                    <a:pt x="23004" y="347317"/>
                  </a:lnTo>
                  <a:lnTo>
                    <a:pt x="17019" y="353302"/>
                  </a:lnTo>
                  <a:lnTo>
                    <a:pt x="13279" y="356294"/>
                  </a:lnTo>
                  <a:lnTo>
                    <a:pt x="11782" y="356294"/>
                  </a:lnTo>
                  <a:lnTo>
                    <a:pt x="9538" y="356294"/>
                  </a:lnTo>
                  <a:lnTo>
                    <a:pt x="7107" y="354611"/>
                  </a:lnTo>
                  <a:lnTo>
                    <a:pt x="4488" y="351244"/>
                  </a:lnTo>
                  <a:lnTo>
                    <a:pt x="1870" y="347878"/>
                  </a:lnTo>
                  <a:lnTo>
                    <a:pt x="374" y="345072"/>
                  </a:lnTo>
                  <a:lnTo>
                    <a:pt x="0" y="342828"/>
                  </a:lnTo>
                  <a:lnTo>
                    <a:pt x="0" y="341332"/>
                  </a:lnTo>
                  <a:lnTo>
                    <a:pt x="28615" y="313090"/>
                  </a:lnTo>
                  <a:lnTo>
                    <a:pt x="47131" y="295135"/>
                  </a:lnTo>
                  <a:lnTo>
                    <a:pt x="47131" y="286532"/>
                  </a:lnTo>
                  <a:lnTo>
                    <a:pt x="47318" y="284848"/>
                  </a:lnTo>
                  <a:lnTo>
                    <a:pt x="47692" y="283352"/>
                  </a:lnTo>
                  <a:lnTo>
                    <a:pt x="48955" y="259085"/>
                  </a:lnTo>
                  <a:lnTo>
                    <a:pt x="52742" y="232292"/>
                  </a:lnTo>
                  <a:lnTo>
                    <a:pt x="67892" y="171133"/>
                  </a:lnTo>
                  <a:lnTo>
                    <a:pt x="91318" y="108291"/>
                  </a:lnTo>
                  <a:lnTo>
                    <a:pt x="121196" y="52181"/>
                  </a:lnTo>
                  <a:lnTo>
                    <a:pt x="153599" y="12764"/>
                  </a:lnTo>
                  <a:lnTo>
                    <a:pt x="184599" y="0"/>
                  </a:lnTo>
                  <a:lnTo>
                    <a:pt x="199574" y="2419"/>
                  </a:lnTo>
                  <a:lnTo>
                    <a:pt x="210270" y="9678"/>
                  </a:lnTo>
                  <a:lnTo>
                    <a:pt x="216687" y="21777"/>
                  </a:lnTo>
                  <a:lnTo>
                    <a:pt x="218826" y="38715"/>
                  </a:lnTo>
                  <a:lnTo>
                    <a:pt x="218826" y="43765"/>
                  </a:lnTo>
                  <a:lnTo>
                    <a:pt x="214270" y="83849"/>
                  </a:lnTo>
                  <a:lnTo>
                    <a:pt x="200602" y="125999"/>
                  </a:lnTo>
                  <a:lnTo>
                    <a:pt x="177821" y="170213"/>
                  </a:lnTo>
                  <a:lnTo>
                    <a:pt x="145929" y="216492"/>
                  </a:lnTo>
                  <a:lnTo>
                    <a:pt x="104924" y="264836"/>
                  </a:lnTo>
                  <a:lnTo>
                    <a:pt x="97069" y="273252"/>
                  </a:lnTo>
                  <a:lnTo>
                    <a:pt x="95198" y="275123"/>
                  </a:lnTo>
                  <a:lnTo>
                    <a:pt x="94076" y="276432"/>
                  </a:lnTo>
                  <a:lnTo>
                    <a:pt x="93702" y="277180"/>
                  </a:lnTo>
                  <a:lnTo>
                    <a:pt x="93328" y="277928"/>
                  </a:lnTo>
                  <a:lnTo>
                    <a:pt x="92767" y="278489"/>
                  </a:lnTo>
                  <a:lnTo>
                    <a:pt x="92019" y="278863"/>
                  </a:lnTo>
                  <a:lnTo>
                    <a:pt x="91271" y="279237"/>
                  </a:lnTo>
                  <a:lnTo>
                    <a:pt x="85426" y="320349"/>
                  </a:lnTo>
                  <a:lnTo>
                    <a:pt x="85286" y="326556"/>
                  </a:lnTo>
                  <a:lnTo>
                    <a:pt x="87004" y="352577"/>
                  </a:lnTo>
                  <a:lnTo>
                    <a:pt x="92159" y="371163"/>
                  </a:lnTo>
                  <a:lnTo>
                    <a:pt x="100751" y="382315"/>
                  </a:lnTo>
                  <a:lnTo>
                    <a:pt x="112779" y="386032"/>
                  </a:lnTo>
                  <a:lnTo>
                    <a:pt x="118566" y="385576"/>
                  </a:lnTo>
                  <a:lnTo>
                    <a:pt x="155914" y="367797"/>
                  </a:lnTo>
                  <a:lnTo>
                    <a:pt x="187779" y="339087"/>
                  </a:lnTo>
                  <a:lnTo>
                    <a:pt x="190397" y="337217"/>
                  </a:lnTo>
                  <a:lnTo>
                    <a:pt x="191894" y="337217"/>
                  </a:lnTo>
                  <a:lnTo>
                    <a:pt x="189649" y="337217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2834" y="2904209"/>
              <a:ext cx="103241" cy="223689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5318442" y="2976029"/>
            <a:ext cx="345440" cy="327660"/>
            <a:chOff x="5318442" y="2976029"/>
            <a:chExt cx="345440" cy="327660"/>
          </a:xfrm>
        </p:grpSpPr>
        <p:sp>
          <p:nvSpPr>
            <p:cNvPr id="30" name="object 30" descr=""/>
            <p:cNvSpPr/>
            <p:nvPr/>
          </p:nvSpPr>
          <p:spPr>
            <a:xfrm>
              <a:off x="5319284" y="2976871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5" h="325754">
                  <a:moveTo>
                    <a:pt x="9351" y="0"/>
                  </a:moveTo>
                  <a:lnTo>
                    <a:pt x="7668" y="561"/>
                  </a:lnTo>
                  <a:lnTo>
                    <a:pt x="6172" y="935"/>
                  </a:lnTo>
                  <a:lnTo>
                    <a:pt x="4675" y="2057"/>
                  </a:lnTo>
                  <a:lnTo>
                    <a:pt x="1683" y="5797"/>
                  </a:lnTo>
                  <a:lnTo>
                    <a:pt x="935" y="8229"/>
                  </a:lnTo>
                  <a:lnTo>
                    <a:pt x="935" y="11221"/>
                  </a:lnTo>
                  <a:lnTo>
                    <a:pt x="935" y="13840"/>
                  </a:lnTo>
                  <a:lnTo>
                    <a:pt x="44139" y="38575"/>
                  </a:lnTo>
                  <a:lnTo>
                    <a:pt x="95058" y="62947"/>
                  </a:lnTo>
                  <a:lnTo>
                    <a:pt x="165896" y="96508"/>
                  </a:lnTo>
                  <a:lnTo>
                    <a:pt x="305048" y="162717"/>
                  </a:lnTo>
                  <a:lnTo>
                    <a:pt x="165896" y="228926"/>
                  </a:lnTo>
                  <a:lnTo>
                    <a:pt x="150396" y="236115"/>
                  </a:lnTo>
                  <a:lnTo>
                    <a:pt x="133072" y="244216"/>
                  </a:lnTo>
                  <a:lnTo>
                    <a:pt x="92954" y="263153"/>
                  </a:lnTo>
                  <a:lnTo>
                    <a:pt x="35161" y="290646"/>
                  </a:lnTo>
                  <a:lnTo>
                    <a:pt x="0" y="309910"/>
                  </a:lnTo>
                  <a:lnTo>
                    <a:pt x="374" y="312529"/>
                  </a:lnTo>
                  <a:lnTo>
                    <a:pt x="374" y="320945"/>
                  </a:lnTo>
                  <a:lnTo>
                    <a:pt x="3740" y="324686"/>
                  </a:lnTo>
                  <a:lnTo>
                    <a:pt x="10473" y="325434"/>
                  </a:lnTo>
                  <a:lnTo>
                    <a:pt x="13840" y="325434"/>
                  </a:lnTo>
                  <a:lnTo>
                    <a:pt x="175435" y="249125"/>
                  </a:lnTo>
                  <a:lnTo>
                    <a:pt x="246694" y="215425"/>
                  </a:lnTo>
                  <a:lnTo>
                    <a:pt x="297753" y="191192"/>
                  </a:lnTo>
                  <a:lnTo>
                    <a:pt x="339274" y="171133"/>
                  </a:lnTo>
                  <a:lnTo>
                    <a:pt x="343202" y="166457"/>
                  </a:lnTo>
                  <a:lnTo>
                    <a:pt x="343202" y="158976"/>
                  </a:lnTo>
                  <a:lnTo>
                    <a:pt x="259038" y="115585"/>
                  </a:lnTo>
                  <a:lnTo>
                    <a:pt x="218534" y="96473"/>
                  </a:lnTo>
                  <a:lnTo>
                    <a:pt x="177820" y="77290"/>
                  </a:lnTo>
                  <a:lnTo>
                    <a:pt x="136895" y="58038"/>
                  </a:lnTo>
                  <a:lnTo>
                    <a:pt x="95760" y="38715"/>
                  </a:lnTo>
                  <a:lnTo>
                    <a:pt x="59429" y="21777"/>
                  </a:lnTo>
                  <a:lnTo>
                    <a:pt x="16224" y="2419"/>
                  </a:lnTo>
                  <a:lnTo>
                    <a:pt x="9351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319284" y="2976871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5" h="325754">
                  <a:moveTo>
                    <a:pt x="935" y="11221"/>
                  </a:moveTo>
                  <a:lnTo>
                    <a:pt x="935" y="8229"/>
                  </a:lnTo>
                  <a:lnTo>
                    <a:pt x="1683" y="5797"/>
                  </a:lnTo>
                  <a:lnTo>
                    <a:pt x="3179" y="3927"/>
                  </a:lnTo>
                  <a:lnTo>
                    <a:pt x="4675" y="2057"/>
                  </a:lnTo>
                  <a:lnTo>
                    <a:pt x="6172" y="935"/>
                  </a:lnTo>
                  <a:lnTo>
                    <a:pt x="7668" y="561"/>
                  </a:lnTo>
                  <a:lnTo>
                    <a:pt x="9351" y="0"/>
                  </a:lnTo>
                  <a:lnTo>
                    <a:pt x="59429" y="21777"/>
                  </a:lnTo>
                  <a:lnTo>
                    <a:pt x="95760" y="38715"/>
                  </a:lnTo>
                  <a:lnTo>
                    <a:pt x="136895" y="58038"/>
                  </a:lnTo>
                  <a:lnTo>
                    <a:pt x="177820" y="77290"/>
                  </a:lnTo>
                  <a:lnTo>
                    <a:pt x="218534" y="96473"/>
                  </a:lnTo>
                  <a:lnTo>
                    <a:pt x="259038" y="115585"/>
                  </a:lnTo>
                  <a:lnTo>
                    <a:pt x="339274" y="154300"/>
                  </a:lnTo>
                  <a:lnTo>
                    <a:pt x="343202" y="158976"/>
                  </a:lnTo>
                  <a:lnTo>
                    <a:pt x="343202" y="162717"/>
                  </a:lnTo>
                  <a:lnTo>
                    <a:pt x="343202" y="166457"/>
                  </a:lnTo>
                  <a:lnTo>
                    <a:pt x="297753" y="191192"/>
                  </a:lnTo>
                  <a:lnTo>
                    <a:pt x="246694" y="215425"/>
                  </a:lnTo>
                  <a:lnTo>
                    <a:pt x="175435" y="249125"/>
                  </a:lnTo>
                  <a:lnTo>
                    <a:pt x="13840" y="325434"/>
                  </a:lnTo>
                  <a:lnTo>
                    <a:pt x="10473" y="325434"/>
                  </a:lnTo>
                  <a:lnTo>
                    <a:pt x="3740" y="324686"/>
                  </a:lnTo>
                  <a:lnTo>
                    <a:pt x="374" y="320945"/>
                  </a:lnTo>
                  <a:lnTo>
                    <a:pt x="374" y="314212"/>
                  </a:lnTo>
                  <a:lnTo>
                    <a:pt x="374" y="313838"/>
                  </a:lnTo>
                  <a:lnTo>
                    <a:pt x="374" y="313277"/>
                  </a:lnTo>
                  <a:lnTo>
                    <a:pt x="374" y="312529"/>
                  </a:lnTo>
                  <a:lnTo>
                    <a:pt x="0" y="309910"/>
                  </a:lnTo>
                  <a:lnTo>
                    <a:pt x="35161" y="290646"/>
                  </a:lnTo>
                  <a:lnTo>
                    <a:pt x="92954" y="263153"/>
                  </a:lnTo>
                  <a:lnTo>
                    <a:pt x="133072" y="244216"/>
                  </a:lnTo>
                  <a:lnTo>
                    <a:pt x="165896" y="228926"/>
                  </a:lnTo>
                  <a:lnTo>
                    <a:pt x="305048" y="162717"/>
                  </a:lnTo>
                  <a:lnTo>
                    <a:pt x="165896" y="96508"/>
                  </a:lnTo>
                  <a:lnTo>
                    <a:pt x="95058" y="62947"/>
                  </a:lnTo>
                  <a:lnTo>
                    <a:pt x="44139" y="38575"/>
                  </a:lnTo>
                  <a:lnTo>
                    <a:pt x="13138" y="23390"/>
                  </a:lnTo>
                  <a:lnTo>
                    <a:pt x="2057" y="17393"/>
                  </a:lnTo>
                  <a:lnTo>
                    <a:pt x="1309" y="15897"/>
                  </a:lnTo>
                  <a:lnTo>
                    <a:pt x="935" y="13840"/>
                  </a:lnTo>
                  <a:lnTo>
                    <a:pt x="935" y="1122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5911220" y="2905331"/>
            <a:ext cx="194945" cy="375920"/>
            <a:chOff x="5911220" y="2905331"/>
            <a:chExt cx="194945" cy="375920"/>
          </a:xfrm>
        </p:grpSpPr>
        <p:sp>
          <p:nvSpPr>
            <p:cNvPr id="33" name="object 33" descr=""/>
            <p:cNvSpPr/>
            <p:nvPr/>
          </p:nvSpPr>
          <p:spPr>
            <a:xfrm>
              <a:off x="5912062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116707" y="0"/>
                  </a:moveTo>
                  <a:lnTo>
                    <a:pt x="109600" y="0"/>
                  </a:lnTo>
                  <a:lnTo>
                    <a:pt x="107356" y="561"/>
                  </a:lnTo>
                  <a:lnTo>
                    <a:pt x="106607" y="1683"/>
                  </a:lnTo>
                  <a:lnTo>
                    <a:pt x="102119" y="5797"/>
                  </a:lnTo>
                  <a:lnTo>
                    <a:pt x="59475" y="27493"/>
                  </a:lnTo>
                  <a:lnTo>
                    <a:pt x="10660" y="35910"/>
                  </a:lnTo>
                  <a:lnTo>
                    <a:pt x="0" y="35910"/>
                  </a:lnTo>
                  <a:lnTo>
                    <a:pt x="0" y="61720"/>
                  </a:lnTo>
                  <a:lnTo>
                    <a:pt x="10660" y="61720"/>
                  </a:lnTo>
                  <a:lnTo>
                    <a:pt x="19427" y="61054"/>
                  </a:lnTo>
                  <a:lnTo>
                    <a:pt x="60411" y="54052"/>
                  </a:lnTo>
                  <a:lnTo>
                    <a:pt x="72942" y="49376"/>
                  </a:lnTo>
                  <a:lnTo>
                    <a:pt x="72942" y="339461"/>
                  </a:lnTo>
                  <a:lnTo>
                    <a:pt x="72568" y="339087"/>
                  </a:lnTo>
                  <a:lnTo>
                    <a:pt x="71445" y="339836"/>
                  </a:lnTo>
                  <a:lnTo>
                    <a:pt x="67705" y="343576"/>
                  </a:lnTo>
                  <a:lnTo>
                    <a:pt x="66583" y="344511"/>
                  </a:lnTo>
                  <a:lnTo>
                    <a:pt x="65835" y="344511"/>
                  </a:lnTo>
                  <a:lnTo>
                    <a:pt x="64338" y="344885"/>
                  </a:lnTo>
                  <a:lnTo>
                    <a:pt x="59101" y="346382"/>
                  </a:lnTo>
                  <a:lnTo>
                    <a:pt x="56109" y="346943"/>
                  </a:lnTo>
                  <a:lnTo>
                    <a:pt x="49376" y="347691"/>
                  </a:lnTo>
                  <a:lnTo>
                    <a:pt x="44700" y="347878"/>
                  </a:lnTo>
                  <a:lnTo>
                    <a:pt x="2805" y="347878"/>
                  </a:lnTo>
                  <a:lnTo>
                    <a:pt x="2805" y="373688"/>
                  </a:lnTo>
                  <a:lnTo>
                    <a:pt x="9538" y="373688"/>
                  </a:lnTo>
                  <a:lnTo>
                    <a:pt x="19462" y="372952"/>
                  </a:lnTo>
                  <a:lnTo>
                    <a:pt x="37453" y="372426"/>
                  </a:lnTo>
                  <a:lnTo>
                    <a:pt x="63508" y="372110"/>
                  </a:lnTo>
                  <a:lnTo>
                    <a:pt x="97630" y="372005"/>
                  </a:lnTo>
                  <a:lnTo>
                    <a:pt x="132242" y="372110"/>
                  </a:lnTo>
                  <a:lnTo>
                    <a:pt x="158649" y="372426"/>
                  </a:lnTo>
                  <a:lnTo>
                    <a:pt x="176849" y="372952"/>
                  </a:lnTo>
                  <a:lnTo>
                    <a:pt x="186844" y="373688"/>
                  </a:lnTo>
                  <a:lnTo>
                    <a:pt x="193016" y="373688"/>
                  </a:lnTo>
                  <a:lnTo>
                    <a:pt x="193016" y="347878"/>
                  </a:lnTo>
                  <a:lnTo>
                    <a:pt x="178427" y="347878"/>
                  </a:lnTo>
                  <a:lnTo>
                    <a:pt x="167206" y="347808"/>
                  </a:lnTo>
                  <a:lnTo>
                    <a:pt x="128303" y="343763"/>
                  </a:lnTo>
                  <a:lnTo>
                    <a:pt x="122879" y="171133"/>
                  </a:lnTo>
                  <a:lnTo>
                    <a:pt x="122879" y="3366"/>
                  </a:lnTo>
                  <a:lnTo>
                    <a:pt x="119887" y="1122"/>
                  </a:lnTo>
                  <a:lnTo>
                    <a:pt x="1167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912062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72942" y="49376"/>
                  </a:moveTo>
                  <a:lnTo>
                    <a:pt x="35699" y="59090"/>
                  </a:lnTo>
                  <a:lnTo>
                    <a:pt x="10660" y="61720"/>
                  </a:lnTo>
                  <a:lnTo>
                    <a:pt x="0" y="61720"/>
                  </a:lnTo>
                  <a:lnTo>
                    <a:pt x="0" y="35910"/>
                  </a:lnTo>
                  <a:lnTo>
                    <a:pt x="10660" y="35910"/>
                  </a:lnTo>
                  <a:lnTo>
                    <a:pt x="23601" y="34963"/>
                  </a:lnTo>
                  <a:lnTo>
                    <a:pt x="69856" y="23916"/>
                  </a:lnTo>
                  <a:lnTo>
                    <a:pt x="106607" y="1683"/>
                  </a:lnTo>
                  <a:lnTo>
                    <a:pt x="107356" y="561"/>
                  </a:lnTo>
                  <a:lnTo>
                    <a:pt x="109600" y="0"/>
                  </a:lnTo>
                  <a:lnTo>
                    <a:pt x="113341" y="0"/>
                  </a:lnTo>
                  <a:lnTo>
                    <a:pt x="116707" y="0"/>
                  </a:lnTo>
                  <a:lnTo>
                    <a:pt x="119887" y="1122"/>
                  </a:lnTo>
                  <a:lnTo>
                    <a:pt x="122879" y="3366"/>
                  </a:lnTo>
                  <a:lnTo>
                    <a:pt x="122879" y="171133"/>
                  </a:lnTo>
                  <a:lnTo>
                    <a:pt x="123440" y="339461"/>
                  </a:lnTo>
                  <a:lnTo>
                    <a:pt x="126059" y="342080"/>
                  </a:lnTo>
                  <a:lnTo>
                    <a:pt x="128303" y="343763"/>
                  </a:lnTo>
                  <a:lnTo>
                    <a:pt x="130173" y="344511"/>
                  </a:lnTo>
                  <a:lnTo>
                    <a:pt x="132044" y="345259"/>
                  </a:lnTo>
                  <a:lnTo>
                    <a:pt x="178427" y="347878"/>
                  </a:lnTo>
                  <a:lnTo>
                    <a:pt x="193016" y="347878"/>
                  </a:lnTo>
                  <a:lnTo>
                    <a:pt x="193016" y="373688"/>
                  </a:lnTo>
                  <a:lnTo>
                    <a:pt x="186844" y="373688"/>
                  </a:lnTo>
                  <a:lnTo>
                    <a:pt x="176849" y="372952"/>
                  </a:lnTo>
                  <a:lnTo>
                    <a:pt x="158649" y="372426"/>
                  </a:lnTo>
                  <a:lnTo>
                    <a:pt x="132242" y="372110"/>
                  </a:lnTo>
                  <a:lnTo>
                    <a:pt x="97630" y="372005"/>
                  </a:lnTo>
                  <a:lnTo>
                    <a:pt x="63508" y="372110"/>
                  </a:lnTo>
                  <a:lnTo>
                    <a:pt x="37453" y="372426"/>
                  </a:lnTo>
                  <a:lnTo>
                    <a:pt x="19462" y="372952"/>
                  </a:lnTo>
                  <a:lnTo>
                    <a:pt x="9538" y="373688"/>
                  </a:lnTo>
                  <a:lnTo>
                    <a:pt x="2805" y="373688"/>
                  </a:lnTo>
                  <a:lnTo>
                    <a:pt x="2805" y="347878"/>
                  </a:lnTo>
                  <a:lnTo>
                    <a:pt x="17393" y="347878"/>
                  </a:lnTo>
                  <a:lnTo>
                    <a:pt x="25623" y="347878"/>
                  </a:lnTo>
                  <a:lnTo>
                    <a:pt x="32730" y="347878"/>
                  </a:lnTo>
                  <a:lnTo>
                    <a:pt x="38715" y="347878"/>
                  </a:lnTo>
                  <a:lnTo>
                    <a:pt x="44700" y="347878"/>
                  </a:lnTo>
                  <a:lnTo>
                    <a:pt x="49376" y="347691"/>
                  </a:lnTo>
                  <a:lnTo>
                    <a:pt x="52742" y="347317"/>
                  </a:lnTo>
                  <a:lnTo>
                    <a:pt x="56109" y="346943"/>
                  </a:lnTo>
                  <a:lnTo>
                    <a:pt x="59101" y="346382"/>
                  </a:lnTo>
                  <a:lnTo>
                    <a:pt x="61720" y="345633"/>
                  </a:lnTo>
                  <a:lnTo>
                    <a:pt x="64338" y="344885"/>
                  </a:lnTo>
                  <a:lnTo>
                    <a:pt x="65835" y="344511"/>
                  </a:lnTo>
                  <a:lnTo>
                    <a:pt x="66209" y="344511"/>
                  </a:lnTo>
                  <a:lnTo>
                    <a:pt x="66583" y="344511"/>
                  </a:lnTo>
                  <a:lnTo>
                    <a:pt x="67705" y="343576"/>
                  </a:lnTo>
                  <a:lnTo>
                    <a:pt x="69575" y="341706"/>
                  </a:lnTo>
                  <a:lnTo>
                    <a:pt x="71445" y="339836"/>
                  </a:lnTo>
                  <a:lnTo>
                    <a:pt x="72568" y="339087"/>
                  </a:lnTo>
                  <a:lnTo>
                    <a:pt x="72942" y="339461"/>
                  </a:lnTo>
                  <a:lnTo>
                    <a:pt x="72942" y="4937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6191767" y="2905331"/>
            <a:ext cx="194945" cy="375920"/>
            <a:chOff x="6191767" y="2905331"/>
            <a:chExt cx="194945" cy="375920"/>
          </a:xfrm>
        </p:grpSpPr>
        <p:sp>
          <p:nvSpPr>
            <p:cNvPr id="36" name="object 36" descr=""/>
            <p:cNvSpPr/>
            <p:nvPr/>
          </p:nvSpPr>
          <p:spPr>
            <a:xfrm>
              <a:off x="6192609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116707" y="0"/>
                  </a:moveTo>
                  <a:lnTo>
                    <a:pt x="109600" y="0"/>
                  </a:lnTo>
                  <a:lnTo>
                    <a:pt x="107356" y="561"/>
                  </a:lnTo>
                  <a:lnTo>
                    <a:pt x="106607" y="1683"/>
                  </a:lnTo>
                  <a:lnTo>
                    <a:pt x="102119" y="5797"/>
                  </a:lnTo>
                  <a:lnTo>
                    <a:pt x="59475" y="27493"/>
                  </a:lnTo>
                  <a:lnTo>
                    <a:pt x="10660" y="35910"/>
                  </a:lnTo>
                  <a:lnTo>
                    <a:pt x="0" y="35910"/>
                  </a:lnTo>
                  <a:lnTo>
                    <a:pt x="0" y="61720"/>
                  </a:lnTo>
                  <a:lnTo>
                    <a:pt x="10660" y="61720"/>
                  </a:lnTo>
                  <a:lnTo>
                    <a:pt x="19427" y="61054"/>
                  </a:lnTo>
                  <a:lnTo>
                    <a:pt x="60411" y="54052"/>
                  </a:lnTo>
                  <a:lnTo>
                    <a:pt x="72942" y="49376"/>
                  </a:lnTo>
                  <a:lnTo>
                    <a:pt x="72942" y="339461"/>
                  </a:lnTo>
                  <a:lnTo>
                    <a:pt x="72568" y="339087"/>
                  </a:lnTo>
                  <a:lnTo>
                    <a:pt x="71445" y="339836"/>
                  </a:lnTo>
                  <a:lnTo>
                    <a:pt x="67705" y="343576"/>
                  </a:lnTo>
                  <a:lnTo>
                    <a:pt x="66583" y="344511"/>
                  </a:lnTo>
                  <a:lnTo>
                    <a:pt x="65835" y="344511"/>
                  </a:lnTo>
                  <a:lnTo>
                    <a:pt x="64338" y="344885"/>
                  </a:lnTo>
                  <a:lnTo>
                    <a:pt x="59101" y="346382"/>
                  </a:lnTo>
                  <a:lnTo>
                    <a:pt x="56109" y="346943"/>
                  </a:lnTo>
                  <a:lnTo>
                    <a:pt x="49376" y="347691"/>
                  </a:lnTo>
                  <a:lnTo>
                    <a:pt x="44700" y="347878"/>
                  </a:lnTo>
                  <a:lnTo>
                    <a:pt x="2805" y="347878"/>
                  </a:lnTo>
                  <a:lnTo>
                    <a:pt x="2805" y="373688"/>
                  </a:lnTo>
                  <a:lnTo>
                    <a:pt x="9538" y="373688"/>
                  </a:lnTo>
                  <a:lnTo>
                    <a:pt x="19462" y="372952"/>
                  </a:lnTo>
                  <a:lnTo>
                    <a:pt x="37453" y="372426"/>
                  </a:lnTo>
                  <a:lnTo>
                    <a:pt x="63508" y="372110"/>
                  </a:lnTo>
                  <a:lnTo>
                    <a:pt x="97630" y="372005"/>
                  </a:lnTo>
                  <a:lnTo>
                    <a:pt x="132242" y="372110"/>
                  </a:lnTo>
                  <a:lnTo>
                    <a:pt x="158649" y="372426"/>
                  </a:lnTo>
                  <a:lnTo>
                    <a:pt x="176849" y="372952"/>
                  </a:lnTo>
                  <a:lnTo>
                    <a:pt x="186844" y="373688"/>
                  </a:lnTo>
                  <a:lnTo>
                    <a:pt x="193016" y="373688"/>
                  </a:lnTo>
                  <a:lnTo>
                    <a:pt x="193016" y="347878"/>
                  </a:lnTo>
                  <a:lnTo>
                    <a:pt x="178427" y="347878"/>
                  </a:lnTo>
                  <a:lnTo>
                    <a:pt x="167206" y="347808"/>
                  </a:lnTo>
                  <a:lnTo>
                    <a:pt x="128303" y="343763"/>
                  </a:lnTo>
                  <a:lnTo>
                    <a:pt x="122879" y="171133"/>
                  </a:lnTo>
                  <a:lnTo>
                    <a:pt x="122879" y="3366"/>
                  </a:lnTo>
                  <a:lnTo>
                    <a:pt x="119887" y="1122"/>
                  </a:lnTo>
                  <a:lnTo>
                    <a:pt x="1167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192609" y="2906173"/>
              <a:ext cx="193040" cy="374015"/>
            </a:xfrm>
            <a:custGeom>
              <a:avLst/>
              <a:gdLst/>
              <a:ahLst/>
              <a:cxnLst/>
              <a:rect l="l" t="t" r="r" b="b"/>
              <a:pathLst>
                <a:path w="193039" h="374014">
                  <a:moveTo>
                    <a:pt x="72942" y="49376"/>
                  </a:moveTo>
                  <a:lnTo>
                    <a:pt x="35699" y="59090"/>
                  </a:lnTo>
                  <a:lnTo>
                    <a:pt x="10660" y="61720"/>
                  </a:lnTo>
                  <a:lnTo>
                    <a:pt x="0" y="61720"/>
                  </a:lnTo>
                  <a:lnTo>
                    <a:pt x="0" y="35910"/>
                  </a:lnTo>
                  <a:lnTo>
                    <a:pt x="10660" y="35910"/>
                  </a:lnTo>
                  <a:lnTo>
                    <a:pt x="23601" y="34963"/>
                  </a:lnTo>
                  <a:lnTo>
                    <a:pt x="69856" y="23916"/>
                  </a:lnTo>
                  <a:lnTo>
                    <a:pt x="106607" y="1683"/>
                  </a:lnTo>
                  <a:lnTo>
                    <a:pt x="107356" y="561"/>
                  </a:lnTo>
                  <a:lnTo>
                    <a:pt x="109600" y="0"/>
                  </a:lnTo>
                  <a:lnTo>
                    <a:pt x="113341" y="0"/>
                  </a:lnTo>
                  <a:lnTo>
                    <a:pt x="116707" y="0"/>
                  </a:lnTo>
                  <a:lnTo>
                    <a:pt x="119887" y="1122"/>
                  </a:lnTo>
                  <a:lnTo>
                    <a:pt x="122879" y="3366"/>
                  </a:lnTo>
                  <a:lnTo>
                    <a:pt x="122879" y="171133"/>
                  </a:lnTo>
                  <a:lnTo>
                    <a:pt x="123440" y="339461"/>
                  </a:lnTo>
                  <a:lnTo>
                    <a:pt x="126059" y="342080"/>
                  </a:lnTo>
                  <a:lnTo>
                    <a:pt x="128303" y="343763"/>
                  </a:lnTo>
                  <a:lnTo>
                    <a:pt x="130173" y="344511"/>
                  </a:lnTo>
                  <a:lnTo>
                    <a:pt x="132044" y="345259"/>
                  </a:lnTo>
                  <a:lnTo>
                    <a:pt x="178427" y="347878"/>
                  </a:lnTo>
                  <a:lnTo>
                    <a:pt x="193016" y="347878"/>
                  </a:lnTo>
                  <a:lnTo>
                    <a:pt x="193016" y="373688"/>
                  </a:lnTo>
                  <a:lnTo>
                    <a:pt x="186844" y="373688"/>
                  </a:lnTo>
                  <a:lnTo>
                    <a:pt x="176849" y="372952"/>
                  </a:lnTo>
                  <a:lnTo>
                    <a:pt x="158649" y="372426"/>
                  </a:lnTo>
                  <a:lnTo>
                    <a:pt x="132242" y="372110"/>
                  </a:lnTo>
                  <a:lnTo>
                    <a:pt x="97630" y="372005"/>
                  </a:lnTo>
                  <a:lnTo>
                    <a:pt x="63508" y="372110"/>
                  </a:lnTo>
                  <a:lnTo>
                    <a:pt x="37453" y="372426"/>
                  </a:lnTo>
                  <a:lnTo>
                    <a:pt x="19462" y="372952"/>
                  </a:lnTo>
                  <a:lnTo>
                    <a:pt x="9538" y="373688"/>
                  </a:lnTo>
                  <a:lnTo>
                    <a:pt x="2805" y="373688"/>
                  </a:lnTo>
                  <a:lnTo>
                    <a:pt x="2805" y="347878"/>
                  </a:lnTo>
                  <a:lnTo>
                    <a:pt x="17393" y="347878"/>
                  </a:lnTo>
                  <a:lnTo>
                    <a:pt x="25623" y="347878"/>
                  </a:lnTo>
                  <a:lnTo>
                    <a:pt x="32730" y="347878"/>
                  </a:lnTo>
                  <a:lnTo>
                    <a:pt x="38715" y="347878"/>
                  </a:lnTo>
                  <a:lnTo>
                    <a:pt x="44700" y="347878"/>
                  </a:lnTo>
                  <a:lnTo>
                    <a:pt x="49376" y="347691"/>
                  </a:lnTo>
                  <a:lnTo>
                    <a:pt x="52742" y="347317"/>
                  </a:lnTo>
                  <a:lnTo>
                    <a:pt x="56109" y="346943"/>
                  </a:lnTo>
                  <a:lnTo>
                    <a:pt x="59101" y="346382"/>
                  </a:lnTo>
                  <a:lnTo>
                    <a:pt x="61720" y="345633"/>
                  </a:lnTo>
                  <a:lnTo>
                    <a:pt x="64338" y="344885"/>
                  </a:lnTo>
                  <a:lnTo>
                    <a:pt x="65835" y="344511"/>
                  </a:lnTo>
                  <a:lnTo>
                    <a:pt x="66209" y="344511"/>
                  </a:lnTo>
                  <a:lnTo>
                    <a:pt x="66583" y="344511"/>
                  </a:lnTo>
                  <a:lnTo>
                    <a:pt x="67705" y="343576"/>
                  </a:lnTo>
                  <a:lnTo>
                    <a:pt x="69575" y="341706"/>
                  </a:lnTo>
                  <a:lnTo>
                    <a:pt x="71445" y="339836"/>
                  </a:lnTo>
                  <a:lnTo>
                    <a:pt x="72568" y="339087"/>
                  </a:lnTo>
                  <a:lnTo>
                    <a:pt x="72942" y="339461"/>
                  </a:lnTo>
                  <a:lnTo>
                    <a:pt x="72942" y="4937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 descr=""/>
          <p:cNvGrpSpPr/>
          <p:nvPr/>
        </p:nvGrpSpPr>
        <p:grpSpPr>
          <a:xfrm>
            <a:off x="6447626" y="2905331"/>
            <a:ext cx="518795" cy="387985"/>
            <a:chOff x="6447626" y="2905331"/>
            <a:chExt cx="518795" cy="387985"/>
          </a:xfrm>
        </p:grpSpPr>
        <p:sp>
          <p:nvSpPr>
            <p:cNvPr id="39" name="object 39" descr=""/>
            <p:cNvSpPr/>
            <p:nvPr/>
          </p:nvSpPr>
          <p:spPr>
            <a:xfrm>
              <a:off x="6448467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117829" y="0"/>
                  </a:moveTo>
                  <a:lnTo>
                    <a:pt x="69154" y="11362"/>
                  </a:lnTo>
                  <a:lnTo>
                    <a:pt x="31982" y="45448"/>
                  </a:lnTo>
                  <a:lnTo>
                    <a:pt x="7995" y="108150"/>
                  </a:lnTo>
                  <a:lnTo>
                    <a:pt x="1998" y="148234"/>
                  </a:lnTo>
                  <a:lnTo>
                    <a:pt x="0" y="194138"/>
                  </a:lnTo>
                  <a:lnTo>
                    <a:pt x="1507" y="235063"/>
                  </a:lnTo>
                  <a:lnTo>
                    <a:pt x="13571" y="301553"/>
                  </a:lnTo>
                  <a:lnTo>
                    <a:pt x="30264" y="338094"/>
                  </a:lnTo>
                  <a:lnTo>
                    <a:pt x="64490" y="371304"/>
                  </a:lnTo>
                  <a:lnTo>
                    <a:pt x="103802" y="385191"/>
                  </a:lnTo>
                  <a:lnTo>
                    <a:pt x="118390" y="386032"/>
                  </a:lnTo>
                  <a:lnTo>
                    <a:pt x="125439" y="385576"/>
                  </a:lnTo>
                  <a:lnTo>
                    <a:pt x="162857" y="376073"/>
                  </a:lnTo>
                  <a:lnTo>
                    <a:pt x="181233" y="364711"/>
                  </a:lnTo>
                  <a:lnTo>
                    <a:pt x="118390" y="364711"/>
                  </a:lnTo>
                  <a:lnTo>
                    <a:pt x="107344" y="363659"/>
                  </a:lnTo>
                  <a:lnTo>
                    <a:pt x="72521" y="339006"/>
                  </a:lnTo>
                  <a:lnTo>
                    <a:pt x="57512" y="285737"/>
                  </a:lnTo>
                  <a:lnTo>
                    <a:pt x="55267" y="227383"/>
                  </a:lnTo>
                  <a:lnTo>
                    <a:pt x="54987" y="186844"/>
                  </a:lnTo>
                  <a:lnTo>
                    <a:pt x="55221" y="155633"/>
                  </a:lnTo>
                  <a:lnTo>
                    <a:pt x="55299" y="148234"/>
                  </a:lnTo>
                  <a:lnTo>
                    <a:pt x="56039" y="121476"/>
                  </a:lnTo>
                  <a:lnTo>
                    <a:pt x="56109" y="118951"/>
                  </a:lnTo>
                  <a:lnTo>
                    <a:pt x="57480" y="96052"/>
                  </a:lnTo>
                  <a:lnTo>
                    <a:pt x="57512" y="95526"/>
                  </a:lnTo>
                  <a:lnTo>
                    <a:pt x="59408" y="79675"/>
                  </a:lnTo>
                  <a:lnTo>
                    <a:pt x="59475" y="79114"/>
                  </a:lnTo>
                  <a:lnTo>
                    <a:pt x="62194" y="67436"/>
                  </a:lnTo>
                  <a:lnTo>
                    <a:pt x="62316" y="66910"/>
                  </a:lnTo>
                  <a:lnTo>
                    <a:pt x="86829" y="30860"/>
                  </a:lnTo>
                  <a:lnTo>
                    <a:pt x="118390" y="20760"/>
                  </a:lnTo>
                  <a:lnTo>
                    <a:pt x="180803" y="20760"/>
                  </a:lnTo>
                  <a:lnTo>
                    <a:pt x="171694" y="14588"/>
                  </a:lnTo>
                  <a:lnTo>
                    <a:pt x="158228" y="8206"/>
                  </a:lnTo>
                  <a:lnTo>
                    <a:pt x="144762" y="3647"/>
                  </a:lnTo>
                  <a:lnTo>
                    <a:pt x="131296" y="911"/>
                  </a:lnTo>
                  <a:lnTo>
                    <a:pt x="117829" y="0"/>
                  </a:lnTo>
                  <a:close/>
                </a:path>
                <a:path w="236220" h="386079">
                  <a:moveTo>
                    <a:pt x="180803" y="20760"/>
                  </a:moveTo>
                  <a:lnTo>
                    <a:pt x="118390" y="20760"/>
                  </a:lnTo>
                  <a:lnTo>
                    <a:pt x="129507" y="21882"/>
                  </a:lnTo>
                  <a:lnTo>
                    <a:pt x="139852" y="25249"/>
                  </a:lnTo>
                  <a:lnTo>
                    <a:pt x="169871" y="56530"/>
                  </a:lnTo>
                  <a:lnTo>
                    <a:pt x="178645" y="95526"/>
                  </a:lnTo>
                  <a:lnTo>
                    <a:pt x="180913" y="148234"/>
                  </a:lnTo>
                  <a:lnTo>
                    <a:pt x="181233" y="186844"/>
                  </a:lnTo>
                  <a:lnTo>
                    <a:pt x="180742" y="225314"/>
                  </a:lnTo>
                  <a:lnTo>
                    <a:pt x="178498" y="282265"/>
                  </a:lnTo>
                  <a:lnTo>
                    <a:pt x="169730" y="327678"/>
                  </a:lnTo>
                  <a:lnTo>
                    <a:pt x="139151" y="360502"/>
                  </a:lnTo>
                  <a:lnTo>
                    <a:pt x="118390" y="364711"/>
                  </a:lnTo>
                  <a:lnTo>
                    <a:pt x="181233" y="364711"/>
                  </a:lnTo>
                  <a:lnTo>
                    <a:pt x="212093" y="327117"/>
                  </a:lnTo>
                  <a:lnTo>
                    <a:pt x="230188" y="270868"/>
                  </a:lnTo>
                  <a:lnTo>
                    <a:pt x="236220" y="194138"/>
                  </a:lnTo>
                  <a:lnTo>
                    <a:pt x="234923" y="155633"/>
                  </a:lnTo>
                  <a:lnTo>
                    <a:pt x="224542" y="91668"/>
                  </a:lnTo>
                  <a:lnTo>
                    <a:pt x="206412" y="49095"/>
                  </a:lnTo>
                  <a:lnTo>
                    <a:pt x="184529" y="23285"/>
                  </a:lnTo>
                  <a:lnTo>
                    <a:pt x="180803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448467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31982" y="45448"/>
                  </a:moveTo>
                  <a:lnTo>
                    <a:pt x="49130" y="25564"/>
                  </a:lnTo>
                  <a:lnTo>
                    <a:pt x="69154" y="11362"/>
                  </a:lnTo>
                  <a:lnTo>
                    <a:pt x="92054" y="2840"/>
                  </a:lnTo>
                  <a:lnTo>
                    <a:pt x="117829" y="0"/>
                  </a:lnTo>
                  <a:lnTo>
                    <a:pt x="131296" y="911"/>
                  </a:lnTo>
                  <a:lnTo>
                    <a:pt x="171694" y="14588"/>
                  </a:lnTo>
                  <a:lnTo>
                    <a:pt x="206412" y="49095"/>
                  </a:lnTo>
                  <a:lnTo>
                    <a:pt x="224542" y="91668"/>
                  </a:lnTo>
                  <a:lnTo>
                    <a:pt x="234923" y="155633"/>
                  </a:lnTo>
                  <a:lnTo>
                    <a:pt x="236220" y="194138"/>
                  </a:lnTo>
                  <a:lnTo>
                    <a:pt x="234712" y="235063"/>
                  </a:lnTo>
                  <a:lnTo>
                    <a:pt x="222649" y="301553"/>
                  </a:lnTo>
                  <a:lnTo>
                    <a:pt x="205956" y="338304"/>
                  </a:lnTo>
                  <a:lnTo>
                    <a:pt x="171729" y="371058"/>
                  </a:lnTo>
                  <a:lnTo>
                    <a:pt x="132558" y="384770"/>
                  </a:lnTo>
                  <a:lnTo>
                    <a:pt x="118390" y="386032"/>
                  </a:lnTo>
                  <a:lnTo>
                    <a:pt x="111096" y="385822"/>
                  </a:lnTo>
                  <a:lnTo>
                    <a:pt x="73363" y="376494"/>
                  </a:lnTo>
                  <a:lnTo>
                    <a:pt x="37453" y="348018"/>
                  </a:lnTo>
                  <a:lnTo>
                    <a:pt x="13571" y="301553"/>
                  </a:lnTo>
                  <a:lnTo>
                    <a:pt x="1507" y="235063"/>
                  </a:lnTo>
                  <a:lnTo>
                    <a:pt x="0" y="194138"/>
                  </a:lnTo>
                  <a:lnTo>
                    <a:pt x="1998" y="148234"/>
                  </a:lnTo>
                  <a:lnTo>
                    <a:pt x="7995" y="108150"/>
                  </a:lnTo>
                  <a:lnTo>
                    <a:pt x="17990" y="73889"/>
                  </a:lnTo>
                  <a:lnTo>
                    <a:pt x="31982" y="45448"/>
                  </a:lnTo>
                  <a:close/>
                </a:path>
                <a:path w="236220" h="386079">
                  <a:moveTo>
                    <a:pt x="158228" y="38715"/>
                  </a:moveTo>
                  <a:lnTo>
                    <a:pt x="149426" y="30860"/>
                  </a:lnTo>
                  <a:lnTo>
                    <a:pt x="139852" y="25249"/>
                  </a:lnTo>
                  <a:lnTo>
                    <a:pt x="129507" y="21882"/>
                  </a:lnTo>
                  <a:lnTo>
                    <a:pt x="118390" y="20760"/>
                  </a:lnTo>
                  <a:lnTo>
                    <a:pt x="107028" y="21882"/>
                  </a:lnTo>
                  <a:lnTo>
                    <a:pt x="71574" y="46711"/>
                  </a:lnTo>
                  <a:lnTo>
                    <a:pt x="57512" y="95526"/>
                  </a:lnTo>
                  <a:lnTo>
                    <a:pt x="55267" y="149391"/>
                  </a:lnTo>
                  <a:lnTo>
                    <a:pt x="54987" y="186844"/>
                  </a:lnTo>
                  <a:lnTo>
                    <a:pt x="55267" y="227383"/>
                  </a:lnTo>
                  <a:lnTo>
                    <a:pt x="57512" y="285737"/>
                  </a:lnTo>
                  <a:lnTo>
                    <a:pt x="66770" y="328660"/>
                  </a:lnTo>
                  <a:lnTo>
                    <a:pt x="97209" y="360502"/>
                  </a:lnTo>
                  <a:lnTo>
                    <a:pt x="118390" y="364711"/>
                  </a:lnTo>
                  <a:lnTo>
                    <a:pt x="129191" y="363659"/>
                  </a:lnTo>
                  <a:lnTo>
                    <a:pt x="163909" y="338620"/>
                  </a:lnTo>
                  <a:lnTo>
                    <a:pt x="176744" y="300746"/>
                  </a:lnTo>
                  <a:lnTo>
                    <a:pt x="179830" y="257121"/>
                  </a:lnTo>
                  <a:lnTo>
                    <a:pt x="181233" y="186844"/>
                  </a:lnTo>
                  <a:lnTo>
                    <a:pt x="180952" y="149636"/>
                  </a:lnTo>
                  <a:lnTo>
                    <a:pt x="178708" y="96052"/>
                  </a:lnTo>
                  <a:lnTo>
                    <a:pt x="169871" y="56530"/>
                  </a:lnTo>
                  <a:lnTo>
                    <a:pt x="158228" y="3871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6729015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117829" y="0"/>
                  </a:moveTo>
                  <a:lnTo>
                    <a:pt x="69154" y="11362"/>
                  </a:lnTo>
                  <a:lnTo>
                    <a:pt x="31982" y="45448"/>
                  </a:lnTo>
                  <a:lnTo>
                    <a:pt x="7995" y="108150"/>
                  </a:lnTo>
                  <a:lnTo>
                    <a:pt x="1998" y="148234"/>
                  </a:lnTo>
                  <a:lnTo>
                    <a:pt x="0" y="194138"/>
                  </a:lnTo>
                  <a:lnTo>
                    <a:pt x="1507" y="235063"/>
                  </a:lnTo>
                  <a:lnTo>
                    <a:pt x="13571" y="301553"/>
                  </a:lnTo>
                  <a:lnTo>
                    <a:pt x="30264" y="338094"/>
                  </a:lnTo>
                  <a:lnTo>
                    <a:pt x="64490" y="371304"/>
                  </a:lnTo>
                  <a:lnTo>
                    <a:pt x="103802" y="385191"/>
                  </a:lnTo>
                  <a:lnTo>
                    <a:pt x="118390" y="386032"/>
                  </a:lnTo>
                  <a:lnTo>
                    <a:pt x="125439" y="385576"/>
                  </a:lnTo>
                  <a:lnTo>
                    <a:pt x="162857" y="376073"/>
                  </a:lnTo>
                  <a:lnTo>
                    <a:pt x="181233" y="364711"/>
                  </a:lnTo>
                  <a:lnTo>
                    <a:pt x="118390" y="364711"/>
                  </a:lnTo>
                  <a:lnTo>
                    <a:pt x="107344" y="363659"/>
                  </a:lnTo>
                  <a:lnTo>
                    <a:pt x="72521" y="339006"/>
                  </a:lnTo>
                  <a:lnTo>
                    <a:pt x="57512" y="285737"/>
                  </a:lnTo>
                  <a:lnTo>
                    <a:pt x="55267" y="227383"/>
                  </a:lnTo>
                  <a:lnTo>
                    <a:pt x="54987" y="186844"/>
                  </a:lnTo>
                  <a:lnTo>
                    <a:pt x="55221" y="155633"/>
                  </a:lnTo>
                  <a:lnTo>
                    <a:pt x="55299" y="148234"/>
                  </a:lnTo>
                  <a:lnTo>
                    <a:pt x="56039" y="121476"/>
                  </a:lnTo>
                  <a:lnTo>
                    <a:pt x="56109" y="118951"/>
                  </a:lnTo>
                  <a:lnTo>
                    <a:pt x="57480" y="96052"/>
                  </a:lnTo>
                  <a:lnTo>
                    <a:pt x="57512" y="95526"/>
                  </a:lnTo>
                  <a:lnTo>
                    <a:pt x="59408" y="79675"/>
                  </a:lnTo>
                  <a:lnTo>
                    <a:pt x="59475" y="79114"/>
                  </a:lnTo>
                  <a:lnTo>
                    <a:pt x="62194" y="67436"/>
                  </a:lnTo>
                  <a:lnTo>
                    <a:pt x="62316" y="66910"/>
                  </a:lnTo>
                  <a:lnTo>
                    <a:pt x="86829" y="30860"/>
                  </a:lnTo>
                  <a:lnTo>
                    <a:pt x="118390" y="20760"/>
                  </a:lnTo>
                  <a:lnTo>
                    <a:pt x="180803" y="20760"/>
                  </a:lnTo>
                  <a:lnTo>
                    <a:pt x="171694" y="14588"/>
                  </a:lnTo>
                  <a:lnTo>
                    <a:pt x="158228" y="8206"/>
                  </a:lnTo>
                  <a:lnTo>
                    <a:pt x="144762" y="3647"/>
                  </a:lnTo>
                  <a:lnTo>
                    <a:pt x="131296" y="911"/>
                  </a:lnTo>
                  <a:lnTo>
                    <a:pt x="117829" y="0"/>
                  </a:lnTo>
                  <a:close/>
                </a:path>
                <a:path w="236220" h="386079">
                  <a:moveTo>
                    <a:pt x="180803" y="20760"/>
                  </a:moveTo>
                  <a:lnTo>
                    <a:pt x="118390" y="20760"/>
                  </a:lnTo>
                  <a:lnTo>
                    <a:pt x="129507" y="21882"/>
                  </a:lnTo>
                  <a:lnTo>
                    <a:pt x="139852" y="25249"/>
                  </a:lnTo>
                  <a:lnTo>
                    <a:pt x="169871" y="56530"/>
                  </a:lnTo>
                  <a:lnTo>
                    <a:pt x="178645" y="95526"/>
                  </a:lnTo>
                  <a:lnTo>
                    <a:pt x="180913" y="148234"/>
                  </a:lnTo>
                  <a:lnTo>
                    <a:pt x="181233" y="186844"/>
                  </a:lnTo>
                  <a:lnTo>
                    <a:pt x="180742" y="225314"/>
                  </a:lnTo>
                  <a:lnTo>
                    <a:pt x="178498" y="282265"/>
                  </a:lnTo>
                  <a:lnTo>
                    <a:pt x="169730" y="327678"/>
                  </a:lnTo>
                  <a:lnTo>
                    <a:pt x="139151" y="360502"/>
                  </a:lnTo>
                  <a:lnTo>
                    <a:pt x="118390" y="364711"/>
                  </a:lnTo>
                  <a:lnTo>
                    <a:pt x="181233" y="364711"/>
                  </a:lnTo>
                  <a:lnTo>
                    <a:pt x="212093" y="327117"/>
                  </a:lnTo>
                  <a:lnTo>
                    <a:pt x="230188" y="270868"/>
                  </a:lnTo>
                  <a:lnTo>
                    <a:pt x="236220" y="194138"/>
                  </a:lnTo>
                  <a:lnTo>
                    <a:pt x="234923" y="155633"/>
                  </a:lnTo>
                  <a:lnTo>
                    <a:pt x="224542" y="91668"/>
                  </a:lnTo>
                  <a:lnTo>
                    <a:pt x="206412" y="49095"/>
                  </a:lnTo>
                  <a:lnTo>
                    <a:pt x="184529" y="23285"/>
                  </a:lnTo>
                  <a:lnTo>
                    <a:pt x="180803" y="2076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6729015" y="2906173"/>
              <a:ext cx="236220" cy="386080"/>
            </a:xfrm>
            <a:custGeom>
              <a:avLst/>
              <a:gdLst/>
              <a:ahLst/>
              <a:cxnLst/>
              <a:rect l="l" t="t" r="r" b="b"/>
              <a:pathLst>
                <a:path w="236220" h="386079">
                  <a:moveTo>
                    <a:pt x="31982" y="45448"/>
                  </a:moveTo>
                  <a:lnTo>
                    <a:pt x="49130" y="25564"/>
                  </a:lnTo>
                  <a:lnTo>
                    <a:pt x="69154" y="11362"/>
                  </a:lnTo>
                  <a:lnTo>
                    <a:pt x="92054" y="2840"/>
                  </a:lnTo>
                  <a:lnTo>
                    <a:pt x="117829" y="0"/>
                  </a:lnTo>
                  <a:lnTo>
                    <a:pt x="131296" y="911"/>
                  </a:lnTo>
                  <a:lnTo>
                    <a:pt x="171694" y="14588"/>
                  </a:lnTo>
                  <a:lnTo>
                    <a:pt x="206412" y="49095"/>
                  </a:lnTo>
                  <a:lnTo>
                    <a:pt x="224542" y="91668"/>
                  </a:lnTo>
                  <a:lnTo>
                    <a:pt x="234923" y="155633"/>
                  </a:lnTo>
                  <a:lnTo>
                    <a:pt x="236220" y="194138"/>
                  </a:lnTo>
                  <a:lnTo>
                    <a:pt x="234712" y="235063"/>
                  </a:lnTo>
                  <a:lnTo>
                    <a:pt x="222649" y="301553"/>
                  </a:lnTo>
                  <a:lnTo>
                    <a:pt x="205956" y="338304"/>
                  </a:lnTo>
                  <a:lnTo>
                    <a:pt x="171729" y="371058"/>
                  </a:lnTo>
                  <a:lnTo>
                    <a:pt x="132558" y="384770"/>
                  </a:lnTo>
                  <a:lnTo>
                    <a:pt x="118390" y="386032"/>
                  </a:lnTo>
                  <a:lnTo>
                    <a:pt x="111096" y="385822"/>
                  </a:lnTo>
                  <a:lnTo>
                    <a:pt x="73363" y="376494"/>
                  </a:lnTo>
                  <a:lnTo>
                    <a:pt x="37453" y="348018"/>
                  </a:lnTo>
                  <a:lnTo>
                    <a:pt x="13571" y="301553"/>
                  </a:lnTo>
                  <a:lnTo>
                    <a:pt x="1507" y="235063"/>
                  </a:lnTo>
                  <a:lnTo>
                    <a:pt x="0" y="194138"/>
                  </a:lnTo>
                  <a:lnTo>
                    <a:pt x="1998" y="148234"/>
                  </a:lnTo>
                  <a:lnTo>
                    <a:pt x="7995" y="108150"/>
                  </a:lnTo>
                  <a:lnTo>
                    <a:pt x="17990" y="73889"/>
                  </a:lnTo>
                  <a:lnTo>
                    <a:pt x="31982" y="45448"/>
                  </a:lnTo>
                  <a:close/>
                </a:path>
                <a:path w="236220" h="386079">
                  <a:moveTo>
                    <a:pt x="158228" y="38715"/>
                  </a:moveTo>
                  <a:lnTo>
                    <a:pt x="149426" y="30860"/>
                  </a:lnTo>
                  <a:lnTo>
                    <a:pt x="139852" y="25249"/>
                  </a:lnTo>
                  <a:lnTo>
                    <a:pt x="129507" y="21882"/>
                  </a:lnTo>
                  <a:lnTo>
                    <a:pt x="118390" y="20760"/>
                  </a:lnTo>
                  <a:lnTo>
                    <a:pt x="107028" y="21882"/>
                  </a:lnTo>
                  <a:lnTo>
                    <a:pt x="71574" y="46711"/>
                  </a:lnTo>
                  <a:lnTo>
                    <a:pt x="57512" y="95526"/>
                  </a:lnTo>
                  <a:lnTo>
                    <a:pt x="55267" y="149391"/>
                  </a:lnTo>
                  <a:lnTo>
                    <a:pt x="54987" y="186844"/>
                  </a:lnTo>
                  <a:lnTo>
                    <a:pt x="55267" y="227383"/>
                  </a:lnTo>
                  <a:lnTo>
                    <a:pt x="57512" y="285737"/>
                  </a:lnTo>
                  <a:lnTo>
                    <a:pt x="66770" y="328660"/>
                  </a:lnTo>
                  <a:lnTo>
                    <a:pt x="97209" y="360502"/>
                  </a:lnTo>
                  <a:lnTo>
                    <a:pt x="118390" y="364711"/>
                  </a:lnTo>
                  <a:lnTo>
                    <a:pt x="129191" y="363659"/>
                  </a:lnTo>
                  <a:lnTo>
                    <a:pt x="163909" y="338620"/>
                  </a:lnTo>
                  <a:lnTo>
                    <a:pt x="176744" y="300746"/>
                  </a:lnTo>
                  <a:lnTo>
                    <a:pt x="179830" y="257121"/>
                  </a:lnTo>
                  <a:lnTo>
                    <a:pt x="181233" y="186844"/>
                  </a:lnTo>
                  <a:lnTo>
                    <a:pt x="180952" y="149636"/>
                  </a:lnTo>
                  <a:lnTo>
                    <a:pt x="178708" y="96052"/>
                  </a:lnTo>
                  <a:lnTo>
                    <a:pt x="169871" y="56530"/>
                  </a:lnTo>
                  <a:lnTo>
                    <a:pt x="158228" y="3871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8171595" y="3702046"/>
            <a:ext cx="636905" cy="506095"/>
            <a:chOff x="8171595" y="3702046"/>
            <a:chExt cx="636905" cy="506095"/>
          </a:xfrm>
        </p:grpSpPr>
        <p:sp>
          <p:nvSpPr>
            <p:cNvPr id="44" name="object 44" descr=""/>
            <p:cNvSpPr/>
            <p:nvPr/>
          </p:nvSpPr>
          <p:spPr>
            <a:xfrm>
              <a:off x="8172438" y="370288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90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90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90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90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8172436" y="370288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5915" y="3864742"/>
              <a:ext cx="213748" cy="213187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8506806" y="370288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90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90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90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90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506804" y="370288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0283" y="3864742"/>
              <a:ext cx="213748" cy="213187"/>
            </a:xfrm>
            <a:prstGeom prst="rect">
              <a:avLst/>
            </a:prstGeom>
          </p:spPr>
        </p:pic>
      </p:grpSp>
      <p:graphicFrame>
        <p:nvGraphicFramePr>
          <p:cNvPr id="50" name="object 50" descr=""/>
          <p:cNvGraphicFramePr>
            <a:graphicFrameLocks noGrp="1"/>
          </p:cNvGraphicFramePr>
          <p:nvPr/>
        </p:nvGraphicFramePr>
        <p:xfrm>
          <a:off x="913822" y="7322575"/>
          <a:ext cx="9309735" cy="308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/>
                <a:gridCol w="2478404"/>
                <a:gridCol w="2262504"/>
                <a:gridCol w="2736850"/>
              </a:tblGrid>
              <a:tr h="877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ct val="100000"/>
                        </a:lnSpc>
                        <a:spcBef>
                          <a:spcPts val="2650"/>
                        </a:spcBef>
                      </a:pPr>
                      <a:r>
                        <a:rPr dirty="0" sz="2950" spc="-2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(effective)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336550"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ts val="2550"/>
                        </a:lnSpc>
                      </a:pPr>
                      <a:r>
                        <a:rPr dirty="0" sz="2950" spc="-1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resolution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408940">
                        <a:lnSpc>
                          <a:spcPts val="3495"/>
                        </a:lnSpc>
                      </a:pPr>
                      <a:r>
                        <a:rPr dirty="0" sz="2950" spc="-1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(arcmin)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2550"/>
                        </a:lnSpc>
                      </a:pPr>
                      <a:r>
                        <a:rPr dirty="0" sz="2950" spc="-1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sensitivity</a:t>
                      </a:r>
                      <a:endParaRPr sz="2950">
                        <a:latin typeface="Arial"/>
                        <a:cs typeface="Arial"/>
                      </a:endParaRPr>
                    </a:p>
                    <a:p>
                      <a:pPr marL="291465">
                        <a:lnSpc>
                          <a:spcPts val="3495"/>
                        </a:lnSpc>
                        <a:tabLst>
                          <a:tab pos="629920" algn="l"/>
                        </a:tabLst>
                      </a:pPr>
                      <a:r>
                        <a:rPr dirty="0" sz="2950" spc="-5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dirty="0" sz="295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dirty="0" sz="2950" spc="-10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K-</a:t>
                      </a:r>
                      <a:r>
                        <a:rPr dirty="0" sz="2950" spc="-1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arcmin)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1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Planck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2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0.67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25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5.0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25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27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</a:tr>
              <a:tr h="570865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25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ACT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2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0.23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25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1.0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315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</a:tr>
              <a:tr h="580390"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28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SPT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1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0.035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25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1.0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850" spc="-30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1.9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  <a:lnB w="9525">
                      <a:solidFill>
                        <a:srgbClr val="212121"/>
                      </a:solidFill>
                      <a:prstDash val="solid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166370">
                        <a:lnSpc>
                          <a:spcPts val="3340"/>
                        </a:lnSpc>
                        <a:spcBef>
                          <a:spcPts val="335"/>
                        </a:spcBef>
                      </a:pPr>
                      <a:r>
                        <a:rPr dirty="0" sz="2850" spc="10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B/K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ts val="3340"/>
                        </a:lnSpc>
                        <a:spcBef>
                          <a:spcPts val="335"/>
                        </a:spcBef>
                      </a:pPr>
                      <a:r>
                        <a:rPr dirty="0" sz="2850" spc="-1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0.014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8940">
                        <a:lnSpc>
                          <a:spcPts val="3340"/>
                        </a:lnSpc>
                        <a:spcBef>
                          <a:spcPts val="335"/>
                        </a:spcBef>
                      </a:pPr>
                      <a:r>
                        <a:rPr dirty="0" sz="2850" spc="-32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1465">
                        <a:lnSpc>
                          <a:spcPts val="3340"/>
                        </a:lnSpc>
                        <a:spcBef>
                          <a:spcPts val="335"/>
                        </a:spcBef>
                      </a:pPr>
                      <a:r>
                        <a:rPr dirty="0" sz="2850" spc="-5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8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T w="9525">
                      <a:solidFill>
                        <a:srgbClr val="212121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pic>
        <p:nvPicPr>
          <p:cNvPr id="51" name="object 5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3822" y="4683341"/>
            <a:ext cx="5149771" cy="2351189"/>
          </a:xfrm>
          <a:prstGeom prst="rect">
            <a:avLst/>
          </a:prstGeom>
        </p:spPr>
      </p:pic>
      <p:sp>
        <p:nvSpPr>
          <p:cNvPr id="52" name="object 52" descr=""/>
          <p:cNvSpPr txBox="1"/>
          <p:nvPr/>
        </p:nvSpPr>
        <p:spPr>
          <a:xfrm>
            <a:off x="996312" y="6589896"/>
            <a:ext cx="224345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95">
                <a:solidFill>
                  <a:srgbClr val="212121"/>
                </a:solidFill>
                <a:latin typeface="Arial"/>
                <a:cs typeface="Arial"/>
              </a:rPr>
              <a:t>Aman </a:t>
            </a:r>
            <a:r>
              <a:rPr dirty="0" sz="2850" spc="-90">
                <a:solidFill>
                  <a:srgbClr val="212121"/>
                </a:solidFill>
                <a:latin typeface="Arial"/>
                <a:cs typeface="Arial"/>
              </a:rPr>
              <a:t>Chokshi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53" name="object 5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54075" y="4683341"/>
            <a:ext cx="4150278" cy="2332151"/>
          </a:xfrm>
          <a:prstGeom prst="rect">
            <a:avLst/>
          </a:prstGeom>
        </p:spPr>
      </p:pic>
      <p:sp>
        <p:nvSpPr>
          <p:cNvPr id="54" name="object 54" descr=""/>
          <p:cNvSpPr txBox="1"/>
          <p:nvPr/>
        </p:nvSpPr>
        <p:spPr>
          <a:xfrm>
            <a:off x="901122" y="1529039"/>
            <a:ext cx="8887460" cy="4305935"/>
          </a:xfrm>
          <a:prstGeom prst="rect">
            <a:avLst/>
          </a:prstGeom>
        </p:spPr>
        <p:txBody>
          <a:bodyPr wrap="square" lIns="0" tIns="3105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Planck</a:t>
            </a:r>
            <a:r>
              <a:rPr dirty="0" sz="4100" spc="-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 spc="-65">
                <a:solidFill>
                  <a:srgbClr val="800000"/>
                </a:solidFill>
                <a:latin typeface="Arial"/>
                <a:cs typeface="Arial"/>
              </a:rPr>
              <a:t>noise-</a:t>
            </a:r>
            <a:r>
              <a:rPr dirty="0" sz="4050" spc="-70">
                <a:solidFill>
                  <a:srgbClr val="800000"/>
                </a:solidFill>
                <a:latin typeface="Arial"/>
                <a:cs typeface="Arial"/>
              </a:rPr>
              <a:t>variance-</a:t>
            </a:r>
            <a:r>
              <a:rPr dirty="0" sz="4050">
                <a:solidFill>
                  <a:srgbClr val="800000"/>
                </a:solidFill>
                <a:latin typeface="Arial"/>
                <a:cs typeface="Arial"/>
              </a:rPr>
              <a:t>limited</a:t>
            </a:r>
            <a:r>
              <a:rPr dirty="0" sz="4050" spc="-80">
                <a:solidFill>
                  <a:srgbClr val="800000"/>
                </a:solidFill>
                <a:latin typeface="Arial"/>
                <a:cs typeface="Arial"/>
              </a:rPr>
              <a:t> </a:t>
            </a:r>
            <a:r>
              <a:rPr dirty="0" sz="4100" spc="-55">
                <a:solidFill>
                  <a:srgbClr val="212121"/>
                </a:solidFill>
                <a:latin typeface="Arial"/>
                <a:cs typeface="Arial"/>
              </a:rPr>
              <a:t>beyond:</a:t>
            </a:r>
            <a:endParaRPr sz="4100">
              <a:latin typeface="Arial"/>
              <a:cs typeface="Arial"/>
            </a:endParaRPr>
          </a:p>
          <a:p>
            <a:pPr marL="2713990">
              <a:lnSpc>
                <a:spcPct val="100000"/>
              </a:lnSpc>
              <a:spcBef>
                <a:spcPts val="2350"/>
              </a:spcBef>
              <a:tabLst>
                <a:tab pos="6205220" algn="l"/>
              </a:tabLst>
            </a:pP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4100" spc="-2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65">
                <a:solidFill>
                  <a:srgbClr val="212121"/>
                </a:solidFill>
                <a:latin typeface="Arial"/>
                <a:cs typeface="Arial"/>
              </a:rPr>
              <a:t>TT,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4100" spc="-2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80">
                <a:solidFill>
                  <a:srgbClr val="212121"/>
                </a:solidFill>
                <a:latin typeface="Arial"/>
                <a:cs typeface="Arial"/>
              </a:rPr>
              <a:t>TE;</a:t>
            </a:r>
            <a:endParaRPr sz="4100">
              <a:latin typeface="Arial"/>
              <a:cs typeface="Arial"/>
            </a:endParaRPr>
          </a:p>
          <a:p>
            <a:pPr marL="488315">
              <a:lnSpc>
                <a:spcPct val="100000"/>
              </a:lnSpc>
              <a:spcBef>
                <a:spcPts val="1305"/>
              </a:spcBef>
              <a:tabLst>
                <a:tab pos="7913370" algn="l"/>
              </a:tabLst>
            </a:pPr>
            <a:r>
              <a:rPr dirty="0" sz="4250" spc="-135">
                <a:solidFill>
                  <a:srgbClr val="212121"/>
                </a:solidFill>
                <a:latin typeface="Arial"/>
                <a:cs typeface="Arial"/>
              </a:rPr>
              <a:t>everywhere</a:t>
            </a:r>
            <a:r>
              <a:rPr dirty="0" sz="4250" spc="-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470">
                <a:solidFill>
                  <a:srgbClr val="212121"/>
                </a:solidFill>
                <a:latin typeface="Arial"/>
                <a:cs typeface="Arial"/>
              </a:rPr>
              <a:t>EE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0">
                <a:solidFill>
                  <a:srgbClr val="212121"/>
                </a:solidFill>
                <a:latin typeface="Arial"/>
                <a:cs typeface="Arial"/>
              </a:rPr>
              <a:t>lensing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420">
                <a:solidFill>
                  <a:srgbClr val="212121"/>
                </a:solidFill>
                <a:latin typeface="Arial"/>
                <a:cs typeface="Arial"/>
              </a:rPr>
              <a:t>(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430">
                <a:solidFill>
                  <a:srgbClr val="212121"/>
                </a:solidFill>
                <a:latin typeface="Arial"/>
                <a:cs typeface="Arial"/>
              </a:rPr>
              <a:t>).</a:t>
            </a:r>
            <a:endParaRPr sz="4100">
              <a:latin typeface="Arial"/>
              <a:cs typeface="Arial"/>
            </a:endParaRPr>
          </a:p>
          <a:p>
            <a:pPr marL="1154430">
              <a:lnSpc>
                <a:spcPct val="100000"/>
              </a:lnSpc>
              <a:spcBef>
                <a:spcPts val="4245"/>
              </a:spcBef>
              <a:tabLst>
                <a:tab pos="2267585" algn="l"/>
              </a:tabLst>
            </a:pPr>
            <a:r>
              <a:rPr dirty="0" sz="2850" spc="-280">
                <a:solidFill>
                  <a:srgbClr val="212121"/>
                </a:solidFill>
                <a:latin typeface="Arial"/>
                <a:cs typeface="Arial"/>
              </a:rPr>
              <a:t>SPT</a:t>
            </a:r>
            <a:r>
              <a:rPr dirty="0" sz="285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2850" spc="-10">
                <a:solidFill>
                  <a:srgbClr val="212121"/>
                </a:solidFill>
                <a:latin typeface="Arial"/>
                <a:cs typeface="Arial"/>
              </a:rPr>
              <a:t>BICEP/Keck</a:t>
            </a:r>
            <a:endParaRPr sz="285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1675"/>
              </a:spcBef>
            </a:pPr>
            <a:r>
              <a:rPr dirty="0" sz="2850" spc="-25">
                <a:solidFill>
                  <a:srgbClr val="FFFFFF"/>
                </a:solidFill>
                <a:latin typeface="Arial"/>
                <a:cs typeface="Arial"/>
              </a:rPr>
              <a:t>ACT</a:t>
            </a:r>
            <a:endParaRPr sz="285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6115296" y="6573177"/>
            <a:ext cx="2134870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50" spc="-95">
                <a:solidFill>
                  <a:srgbClr val="FFFFFF"/>
                </a:solidFill>
                <a:latin typeface="Arial"/>
                <a:cs typeface="Arial"/>
              </a:rPr>
              <a:t>Debra</a:t>
            </a:r>
            <a:r>
              <a:rPr dirty="0" sz="285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40">
                <a:solidFill>
                  <a:srgbClr val="FFFFFF"/>
                </a:solidFill>
                <a:latin typeface="Arial"/>
                <a:cs typeface="Arial"/>
              </a:rPr>
              <a:t>Kellner</a:t>
            </a:r>
            <a:endParaRPr sz="285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037242" y="10467616"/>
            <a:ext cx="4630420" cy="3797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00" spc="-45">
                <a:solidFill>
                  <a:srgbClr val="212121"/>
                </a:solidFill>
                <a:latin typeface="Arial"/>
                <a:cs typeface="Arial"/>
              </a:rPr>
              <a:t>*crude</a:t>
            </a:r>
            <a:r>
              <a:rPr dirty="0" sz="2300" spc="-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300" spc="-60">
                <a:solidFill>
                  <a:srgbClr val="212121"/>
                </a:solidFill>
                <a:latin typeface="Arial"/>
                <a:cs typeface="Arial"/>
              </a:rPr>
              <a:t>summary</a:t>
            </a:r>
            <a:r>
              <a:rPr dirty="0" sz="2300" spc="-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2300" spc="-1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300" spc="-155">
                <a:solidFill>
                  <a:srgbClr val="212121"/>
                </a:solidFill>
                <a:latin typeface="Arial"/>
                <a:cs typeface="Arial"/>
              </a:rPr>
              <a:t>CMB</a:t>
            </a:r>
            <a:r>
              <a:rPr dirty="0" sz="2300" spc="-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300" spc="-30">
                <a:solidFill>
                  <a:srgbClr val="212121"/>
                </a:solidFill>
                <a:latin typeface="Arial"/>
                <a:cs typeface="Arial"/>
              </a:rPr>
              <a:t>experiments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57" name="object 5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48613" y="7290941"/>
            <a:ext cx="600292" cy="405900"/>
          </a:xfrm>
          <a:prstGeom prst="rect">
            <a:avLst/>
          </a:prstGeom>
        </p:spPr>
      </p:pic>
      <p:grpSp>
        <p:nvGrpSpPr>
          <p:cNvPr id="58" name="object 58" descr=""/>
          <p:cNvGrpSpPr/>
          <p:nvPr/>
        </p:nvGrpSpPr>
        <p:grpSpPr>
          <a:xfrm>
            <a:off x="7804757" y="7833603"/>
            <a:ext cx="227329" cy="267970"/>
            <a:chOff x="7804757" y="7833603"/>
            <a:chExt cx="227329" cy="267970"/>
          </a:xfrm>
        </p:grpSpPr>
        <p:sp>
          <p:nvSpPr>
            <p:cNvPr id="59" name="object 59" descr=""/>
            <p:cNvSpPr/>
            <p:nvPr/>
          </p:nvSpPr>
          <p:spPr>
            <a:xfrm>
              <a:off x="7805365" y="7834210"/>
              <a:ext cx="226060" cy="266700"/>
            </a:xfrm>
            <a:custGeom>
              <a:avLst/>
              <a:gdLst/>
              <a:ahLst/>
              <a:cxnLst/>
              <a:rect l="l" t="t" r="r" b="b"/>
              <a:pathLst>
                <a:path w="226059" h="266700">
                  <a:moveTo>
                    <a:pt x="79382" y="0"/>
                  </a:moveTo>
                  <a:lnTo>
                    <a:pt x="70471" y="0"/>
                  </a:lnTo>
                  <a:lnTo>
                    <a:pt x="64261" y="3780"/>
                  </a:lnTo>
                  <a:lnTo>
                    <a:pt x="52145" y="42728"/>
                  </a:lnTo>
                  <a:lnTo>
                    <a:pt x="42602" y="80141"/>
                  </a:lnTo>
                  <a:lnTo>
                    <a:pt x="29565" y="132033"/>
                  </a:lnTo>
                  <a:lnTo>
                    <a:pt x="16630" y="184026"/>
                  </a:lnTo>
                  <a:lnTo>
                    <a:pt x="7391" y="221743"/>
                  </a:lnTo>
                  <a:lnTo>
                    <a:pt x="0" y="254346"/>
                  </a:lnTo>
                  <a:lnTo>
                    <a:pt x="270" y="258126"/>
                  </a:lnTo>
                  <a:lnTo>
                    <a:pt x="1755" y="261096"/>
                  </a:lnTo>
                  <a:lnTo>
                    <a:pt x="7155" y="265417"/>
                  </a:lnTo>
                  <a:lnTo>
                    <a:pt x="10395" y="266497"/>
                  </a:lnTo>
                  <a:lnTo>
                    <a:pt x="14175" y="266497"/>
                  </a:lnTo>
                  <a:lnTo>
                    <a:pt x="19035" y="266497"/>
                  </a:lnTo>
                  <a:lnTo>
                    <a:pt x="39108" y="228299"/>
                  </a:lnTo>
                  <a:lnTo>
                    <a:pt x="52651" y="174154"/>
                  </a:lnTo>
                  <a:lnTo>
                    <a:pt x="61991" y="178230"/>
                  </a:lnTo>
                  <a:lnTo>
                    <a:pt x="71383" y="181141"/>
                  </a:lnTo>
                  <a:lnTo>
                    <a:pt x="80824" y="182887"/>
                  </a:lnTo>
                  <a:lnTo>
                    <a:pt x="90317" y="183469"/>
                  </a:lnTo>
                  <a:lnTo>
                    <a:pt x="95717" y="183469"/>
                  </a:lnTo>
                  <a:lnTo>
                    <a:pt x="135678" y="164434"/>
                  </a:lnTo>
                  <a:lnTo>
                    <a:pt x="142158" y="158359"/>
                  </a:lnTo>
                  <a:lnTo>
                    <a:pt x="142158" y="158629"/>
                  </a:lnTo>
                  <a:lnTo>
                    <a:pt x="174154" y="183064"/>
                  </a:lnTo>
                  <a:lnTo>
                    <a:pt x="184144" y="183064"/>
                  </a:lnTo>
                  <a:lnTo>
                    <a:pt x="219515" y="144588"/>
                  </a:lnTo>
                  <a:lnTo>
                    <a:pt x="225591" y="122313"/>
                  </a:lnTo>
                  <a:lnTo>
                    <a:pt x="225591" y="118263"/>
                  </a:lnTo>
                  <a:lnTo>
                    <a:pt x="223025" y="117048"/>
                  </a:lnTo>
                  <a:lnTo>
                    <a:pt x="214115" y="117048"/>
                  </a:lnTo>
                  <a:lnTo>
                    <a:pt x="212765" y="117183"/>
                  </a:lnTo>
                  <a:lnTo>
                    <a:pt x="212225" y="117453"/>
                  </a:lnTo>
                  <a:lnTo>
                    <a:pt x="211145" y="117723"/>
                  </a:lnTo>
                  <a:lnTo>
                    <a:pt x="209795" y="120558"/>
                  </a:lnTo>
                  <a:lnTo>
                    <a:pt x="208175" y="125958"/>
                  </a:lnTo>
                  <a:lnTo>
                    <a:pt x="204100" y="139931"/>
                  </a:lnTo>
                  <a:lnTo>
                    <a:pt x="199974" y="151069"/>
                  </a:lnTo>
                  <a:lnTo>
                    <a:pt x="183469" y="168484"/>
                  </a:lnTo>
                  <a:lnTo>
                    <a:pt x="179689" y="168214"/>
                  </a:lnTo>
                  <a:lnTo>
                    <a:pt x="176854" y="166999"/>
                  </a:lnTo>
                  <a:lnTo>
                    <a:pt x="173074" y="162679"/>
                  </a:lnTo>
                  <a:lnTo>
                    <a:pt x="172129" y="158224"/>
                  </a:lnTo>
                  <a:lnTo>
                    <a:pt x="172129" y="148503"/>
                  </a:lnTo>
                  <a:lnTo>
                    <a:pt x="172264" y="146343"/>
                  </a:lnTo>
                  <a:lnTo>
                    <a:pt x="172534" y="144993"/>
                  </a:lnTo>
                  <a:lnTo>
                    <a:pt x="203315" y="16200"/>
                  </a:lnTo>
                  <a:lnTo>
                    <a:pt x="203585" y="14850"/>
                  </a:lnTo>
                  <a:lnTo>
                    <a:pt x="193055" y="4455"/>
                  </a:lnTo>
                  <a:lnTo>
                    <a:pt x="181444" y="4455"/>
                  </a:lnTo>
                  <a:lnTo>
                    <a:pt x="162409" y="51157"/>
                  </a:lnTo>
                  <a:lnTo>
                    <a:pt x="141348" y="134463"/>
                  </a:lnTo>
                  <a:lnTo>
                    <a:pt x="138513" y="138513"/>
                  </a:lnTo>
                  <a:lnTo>
                    <a:pt x="136893" y="141213"/>
                  </a:lnTo>
                  <a:lnTo>
                    <a:pt x="135678" y="142833"/>
                  </a:lnTo>
                  <a:lnTo>
                    <a:pt x="134058" y="143913"/>
                  </a:lnTo>
                  <a:lnTo>
                    <a:pt x="132978" y="145398"/>
                  </a:lnTo>
                  <a:lnTo>
                    <a:pt x="130278" y="150258"/>
                  </a:lnTo>
                  <a:lnTo>
                    <a:pt x="128928" y="151879"/>
                  </a:lnTo>
                  <a:lnTo>
                    <a:pt x="126228" y="153499"/>
                  </a:lnTo>
                  <a:lnTo>
                    <a:pt x="124743" y="154849"/>
                  </a:lnTo>
                  <a:lnTo>
                    <a:pt x="121503" y="158629"/>
                  </a:lnTo>
                  <a:lnTo>
                    <a:pt x="119883" y="159979"/>
                  </a:lnTo>
                  <a:lnTo>
                    <a:pt x="116643" y="161599"/>
                  </a:lnTo>
                  <a:lnTo>
                    <a:pt x="114888" y="162544"/>
                  </a:lnTo>
                  <a:lnTo>
                    <a:pt x="95177" y="168484"/>
                  </a:lnTo>
                  <a:lnTo>
                    <a:pt x="92747" y="168484"/>
                  </a:lnTo>
                  <a:lnTo>
                    <a:pt x="80875" y="166636"/>
                  </a:lnTo>
                  <a:lnTo>
                    <a:pt x="72395" y="161093"/>
                  </a:lnTo>
                  <a:lnTo>
                    <a:pt x="67307" y="151853"/>
                  </a:lnTo>
                  <a:lnTo>
                    <a:pt x="65611" y="138918"/>
                  </a:lnTo>
                  <a:lnTo>
                    <a:pt x="65611" y="129198"/>
                  </a:lnTo>
                  <a:lnTo>
                    <a:pt x="74243" y="88013"/>
                  </a:lnTo>
                  <a:lnTo>
                    <a:pt x="79787" y="66016"/>
                  </a:lnTo>
                  <a:lnTo>
                    <a:pt x="85280" y="44095"/>
                  </a:lnTo>
                  <a:lnTo>
                    <a:pt x="89203" y="27743"/>
                  </a:lnTo>
                  <a:lnTo>
                    <a:pt x="91557" y="16959"/>
                  </a:lnTo>
                  <a:lnTo>
                    <a:pt x="92342" y="11745"/>
                  </a:lnTo>
                  <a:lnTo>
                    <a:pt x="92342" y="10665"/>
                  </a:lnTo>
                  <a:lnTo>
                    <a:pt x="82622" y="270"/>
                  </a:lnTo>
                  <a:lnTo>
                    <a:pt x="79382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7805365" y="7834210"/>
              <a:ext cx="226060" cy="266700"/>
            </a:xfrm>
            <a:custGeom>
              <a:avLst/>
              <a:gdLst/>
              <a:ahLst/>
              <a:cxnLst/>
              <a:rect l="l" t="t" r="r" b="b"/>
              <a:pathLst>
                <a:path w="226059" h="266700">
                  <a:moveTo>
                    <a:pt x="14175" y="266497"/>
                  </a:moveTo>
                  <a:lnTo>
                    <a:pt x="10395" y="266497"/>
                  </a:lnTo>
                  <a:lnTo>
                    <a:pt x="7155" y="265417"/>
                  </a:lnTo>
                  <a:lnTo>
                    <a:pt x="4455" y="263257"/>
                  </a:lnTo>
                  <a:lnTo>
                    <a:pt x="1755" y="261096"/>
                  </a:lnTo>
                  <a:lnTo>
                    <a:pt x="270" y="258126"/>
                  </a:lnTo>
                  <a:lnTo>
                    <a:pt x="0" y="254346"/>
                  </a:lnTo>
                  <a:lnTo>
                    <a:pt x="1847" y="245183"/>
                  </a:lnTo>
                  <a:lnTo>
                    <a:pt x="16630" y="184026"/>
                  </a:lnTo>
                  <a:lnTo>
                    <a:pt x="29565" y="132033"/>
                  </a:lnTo>
                  <a:lnTo>
                    <a:pt x="42602" y="80141"/>
                  </a:lnTo>
                  <a:lnTo>
                    <a:pt x="52145" y="42728"/>
                  </a:lnTo>
                  <a:lnTo>
                    <a:pt x="64261" y="3780"/>
                  </a:lnTo>
                  <a:lnTo>
                    <a:pt x="70471" y="0"/>
                  </a:lnTo>
                  <a:lnTo>
                    <a:pt x="79382" y="0"/>
                  </a:lnTo>
                  <a:lnTo>
                    <a:pt x="82622" y="270"/>
                  </a:lnTo>
                  <a:lnTo>
                    <a:pt x="85322" y="1215"/>
                  </a:lnTo>
                  <a:lnTo>
                    <a:pt x="87482" y="2835"/>
                  </a:lnTo>
                  <a:lnTo>
                    <a:pt x="89642" y="4455"/>
                  </a:lnTo>
                  <a:lnTo>
                    <a:pt x="90992" y="6075"/>
                  </a:lnTo>
                  <a:lnTo>
                    <a:pt x="91532" y="7695"/>
                  </a:lnTo>
                  <a:lnTo>
                    <a:pt x="92072" y="9315"/>
                  </a:lnTo>
                  <a:lnTo>
                    <a:pt x="92342" y="10665"/>
                  </a:lnTo>
                  <a:lnTo>
                    <a:pt x="92342" y="11745"/>
                  </a:lnTo>
                  <a:lnTo>
                    <a:pt x="79787" y="66016"/>
                  </a:lnTo>
                  <a:lnTo>
                    <a:pt x="74243" y="88013"/>
                  </a:lnTo>
                  <a:lnTo>
                    <a:pt x="70168" y="104594"/>
                  </a:lnTo>
                  <a:lnTo>
                    <a:pt x="67560" y="115757"/>
                  </a:lnTo>
                  <a:lnTo>
                    <a:pt x="66421" y="121503"/>
                  </a:lnTo>
                  <a:lnTo>
                    <a:pt x="65881" y="124473"/>
                  </a:lnTo>
                  <a:lnTo>
                    <a:pt x="65611" y="129198"/>
                  </a:lnTo>
                  <a:lnTo>
                    <a:pt x="65611" y="135678"/>
                  </a:lnTo>
                  <a:lnTo>
                    <a:pt x="65611" y="138918"/>
                  </a:lnTo>
                  <a:lnTo>
                    <a:pt x="67307" y="151853"/>
                  </a:lnTo>
                  <a:lnTo>
                    <a:pt x="72395" y="161093"/>
                  </a:lnTo>
                  <a:lnTo>
                    <a:pt x="80875" y="166636"/>
                  </a:lnTo>
                  <a:lnTo>
                    <a:pt x="92747" y="168484"/>
                  </a:lnTo>
                  <a:lnTo>
                    <a:pt x="95177" y="168484"/>
                  </a:lnTo>
                  <a:lnTo>
                    <a:pt x="97607" y="168349"/>
                  </a:lnTo>
                  <a:lnTo>
                    <a:pt x="100037" y="168079"/>
                  </a:lnTo>
                  <a:lnTo>
                    <a:pt x="102467" y="167809"/>
                  </a:lnTo>
                  <a:lnTo>
                    <a:pt x="104762" y="167269"/>
                  </a:lnTo>
                  <a:lnTo>
                    <a:pt x="106922" y="166459"/>
                  </a:lnTo>
                  <a:lnTo>
                    <a:pt x="109082" y="165649"/>
                  </a:lnTo>
                  <a:lnTo>
                    <a:pt x="111107" y="164704"/>
                  </a:lnTo>
                  <a:lnTo>
                    <a:pt x="112998" y="163624"/>
                  </a:lnTo>
                  <a:lnTo>
                    <a:pt x="114888" y="162544"/>
                  </a:lnTo>
                  <a:lnTo>
                    <a:pt x="116643" y="161599"/>
                  </a:lnTo>
                  <a:lnTo>
                    <a:pt x="118263" y="160789"/>
                  </a:lnTo>
                  <a:lnTo>
                    <a:pt x="119883" y="159979"/>
                  </a:lnTo>
                  <a:lnTo>
                    <a:pt x="121503" y="158629"/>
                  </a:lnTo>
                  <a:lnTo>
                    <a:pt x="123123" y="156739"/>
                  </a:lnTo>
                  <a:lnTo>
                    <a:pt x="124743" y="154849"/>
                  </a:lnTo>
                  <a:lnTo>
                    <a:pt x="126228" y="153499"/>
                  </a:lnTo>
                  <a:lnTo>
                    <a:pt x="127578" y="152689"/>
                  </a:lnTo>
                  <a:lnTo>
                    <a:pt x="128928" y="151879"/>
                  </a:lnTo>
                  <a:lnTo>
                    <a:pt x="130278" y="150258"/>
                  </a:lnTo>
                  <a:lnTo>
                    <a:pt x="131628" y="147828"/>
                  </a:lnTo>
                  <a:lnTo>
                    <a:pt x="132978" y="145398"/>
                  </a:lnTo>
                  <a:lnTo>
                    <a:pt x="134058" y="143913"/>
                  </a:lnTo>
                  <a:lnTo>
                    <a:pt x="134868" y="143373"/>
                  </a:lnTo>
                  <a:lnTo>
                    <a:pt x="135678" y="142833"/>
                  </a:lnTo>
                  <a:lnTo>
                    <a:pt x="136893" y="141213"/>
                  </a:lnTo>
                  <a:lnTo>
                    <a:pt x="138513" y="138513"/>
                  </a:lnTo>
                  <a:lnTo>
                    <a:pt x="141348" y="134463"/>
                  </a:lnTo>
                  <a:lnTo>
                    <a:pt x="155929" y="76547"/>
                  </a:lnTo>
                  <a:lnTo>
                    <a:pt x="167269" y="32502"/>
                  </a:lnTo>
                  <a:lnTo>
                    <a:pt x="181444" y="4455"/>
                  </a:lnTo>
                  <a:lnTo>
                    <a:pt x="189545" y="4455"/>
                  </a:lnTo>
                  <a:lnTo>
                    <a:pt x="193055" y="4455"/>
                  </a:lnTo>
                  <a:lnTo>
                    <a:pt x="202505" y="12150"/>
                  </a:lnTo>
                  <a:lnTo>
                    <a:pt x="203315" y="13500"/>
                  </a:lnTo>
                  <a:lnTo>
                    <a:pt x="203585" y="14850"/>
                  </a:lnTo>
                  <a:lnTo>
                    <a:pt x="203315" y="16200"/>
                  </a:lnTo>
                  <a:lnTo>
                    <a:pt x="172534" y="144993"/>
                  </a:lnTo>
                  <a:lnTo>
                    <a:pt x="172264" y="146343"/>
                  </a:lnTo>
                  <a:lnTo>
                    <a:pt x="172129" y="148503"/>
                  </a:lnTo>
                  <a:lnTo>
                    <a:pt x="172129" y="151474"/>
                  </a:lnTo>
                  <a:lnTo>
                    <a:pt x="172129" y="158224"/>
                  </a:lnTo>
                  <a:lnTo>
                    <a:pt x="173074" y="162679"/>
                  </a:lnTo>
                  <a:lnTo>
                    <a:pt x="174964" y="164839"/>
                  </a:lnTo>
                  <a:lnTo>
                    <a:pt x="176854" y="166999"/>
                  </a:lnTo>
                  <a:lnTo>
                    <a:pt x="179689" y="168214"/>
                  </a:lnTo>
                  <a:lnTo>
                    <a:pt x="183469" y="168484"/>
                  </a:lnTo>
                  <a:lnTo>
                    <a:pt x="185899" y="168214"/>
                  </a:lnTo>
                  <a:lnTo>
                    <a:pt x="208175" y="125958"/>
                  </a:lnTo>
                  <a:lnTo>
                    <a:pt x="209795" y="120558"/>
                  </a:lnTo>
                  <a:lnTo>
                    <a:pt x="211145" y="117723"/>
                  </a:lnTo>
                  <a:lnTo>
                    <a:pt x="212225" y="117453"/>
                  </a:lnTo>
                  <a:lnTo>
                    <a:pt x="212765" y="117183"/>
                  </a:lnTo>
                  <a:lnTo>
                    <a:pt x="214115" y="117048"/>
                  </a:lnTo>
                  <a:lnTo>
                    <a:pt x="216275" y="117048"/>
                  </a:lnTo>
                  <a:lnTo>
                    <a:pt x="217895" y="117048"/>
                  </a:lnTo>
                  <a:lnTo>
                    <a:pt x="223025" y="117048"/>
                  </a:lnTo>
                  <a:lnTo>
                    <a:pt x="225591" y="118263"/>
                  </a:lnTo>
                  <a:lnTo>
                    <a:pt x="225591" y="120693"/>
                  </a:lnTo>
                  <a:lnTo>
                    <a:pt x="225591" y="122313"/>
                  </a:lnTo>
                  <a:lnTo>
                    <a:pt x="224915" y="125958"/>
                  </a:lnTo>
                  <a:lnTo>
                    <a:pt x="223565" y="131628"/>
                  </a:lnTo>
                  <a:lnTo>
                    <a:pt x="222215" y="137298"/>
                  </a:lnTo>
                  <a:lnTo>
                    <a:pt x="219515" y="144588"/>
                  </a:lnTo>
                  <a:lnTo>
                    <a:pt x="215465" y="153499"/>
                  </a:lnTo>
                  <a:lnTo>
                    <a:pt x="211415" y="162409"/>
                  </a:lnTo>
                  <a:lnTo>
                    <a:pt x="184144" y="183064"/>
                  </a:lnTo>
                  <a:lnTo>
                    <a:pt x="179824" y="183064"/>
                  </a:lnTo>
                  <a:lnTo>
                    <a:pt x="174154" y="183064"/>
                  </a:lnTo>
                  <a:lnTo>
                    <a:pt x="169024" y="182254"/>
                  </a:lnTo>
                  <a:lnTo>
                    <a:pt x="164434" y="180634"/>
                  </a:lnTo>
                  <a:lnTo>
                    <a:pt x="159844" y="179014"/>
                  </a:lnTo>
                  <a:lnTo>
                    <a:pt x="156199" y="176989"/>
                  </a:lnTo>
                  <a:lnTo>
                    <a:pt x="153499" y="174559"/>
                  </a:lnTo>
                  <a:lnTo>
                    <a:pt x="150799" y="172129"/>
                  </a:lnTo>
                  <a:lnTo>
                    <a:pt x="148503" y="169699"/>
                  </a:lnTo>
                  <a:lnTo>
                    <a:pt x="146613" y="167269"/>
                  </a:lnTo>
                  <a:lnTo>
                    <a:pt x="144723" y="164839"/>
                  </a:lnTo>
                  <a:lnTo>
                    <a:pt x="143508" y="162814"/>
                  </a:lnTo>
                  <a:lnTo>
                    <a:pt x="142968" y="161194"/>
                  </a:lnTo>
                  <a:lnTo>
                    <a:pt x="142428" y="159574"/>
                  </a:lnTo>
                  <a:lnTo>
                    <a:pt x="142158" y="158629"/>
                  </a:lnTo>
                  <a:lnTo>
                    <a:pt x="142158" y="158359"/>
                  </a:lnTo>
                  <a:lnTo>
                    <a:pt x="139728" y="160789"/>
                  </a:lnTo>
                  <a:lnTo>
                    <a:pt x="138108" y="162409"/>
                  </a:lnTo>
                  <a:lnTo>
                    <a:pt x="135678" y="164434"/>
                  </a:lnTo>
                  <a:lnTo>
                    <a:pt x="132438" y="166864"/>
                  </a:lnTo>
                  <a:lnTo>
                    <a:pt x="129198" y="169294"/>
                  </a:lnTo>
                  <a:lnTo>
                    <a:pt x="125688" y="171724"/>
                  </a:lnTo>
                  <a:lnTo>
                    <a:pt x="121908" y="174154"/>
                  </a:lnTo>
                  <a:lnTo>
                    <a:pt x="118128" y="176584"/>
                  </a:lnTo>
                  <a:lnTo>
                    <a:pt x="113268" y="178744"/>
                  </a:lnTo>
                  <a:lnTo>
                    <a:pt x="107327" y="180634"/>
                  </a:lnTo>
                  <a:lnTo>
                    <a:pt x="101387" y="182524"/>
                  </a:lnTo>
                  <a:lnTo>
                    <a:pt x="95717" y="183469"/>
                  </a:lnTo>
                  <a:lnTo>
                    <a:pt x="90317" y="183469"/>
                  </a:lnTo>
                  <a:lnTo>
                    <a:pt x="80824" y="182887"/>
                  </a:lnTo>
                  <a:lnTo>
                    <a:pt x="71383" y="181141"/>
                  </a:lnTo>
                  <a:lnTo>
                    <a:pt x="61991" y="178230"/>
                  </a:lnTo>
                  <a:lnTo>
                    <a:pt x="52651" y="174154"/>
                  </a:lnTo>
                  <a:lnTo>
                    <a:pt x="42931" y="213440"/>
                  </a:lnTo>
                  <a:lnTo>
                    <a:pt x="32805" y="251916"/>
                  </a:lnTo>
                  <a:lnTo>
                    <a:pt x="19035" y="266497"/>
                  </a:lnTo>
                  <a:lnTo>
                    <a:pt x="14175" y="266497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62" name="object 62" descr=""/>
          <p:cNvSpPr txBox="1"/>
          <p:nvPr/>
        </p:nvSpPr>
        <p:spPr>
          <a:xfrm>
            <a:off x="19763291" y="11021897"/>
            <a:ext cx="210820" cy="15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z="1050" spc="-25">
                <a:solidFill>
                  <a:srgbClr val="6F6F6F"/>
                </a:solidFill>
                <a:latin typeface="Helvetica"/>
                <a:cs typeface="Helvetica"/>
              </a:rPr>
              <a:t>8.1</a:t>
            </a:r>
            <a:endParaRPr sz="10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2990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983" y="11745"/>
            <a:ext cx="5633720" cy="2023745"/>
          </a:xfrm>
          <a:prstGeom prst="rect"/>
        </p:spPr>
        <p:txBody>
          <a:bodyPr wrap="square" lIns="0" tIns="138430" rIns="0" bIns="0" rtlCol="0" vert="horz">
            <a:spAutoFit/>
          </a:bodyPr>
          <a:lstStyle/>
          <a:p>
            <a:pPr marL="12700" marR="5080">
              <a:lnSpc>
                <a:spcPts val="7420"/>
              </a:lnSpc>
              <a:spcBef>
                <a:spcPts val="1090"/>
              </a:spcBef>
            </a:pPr>
            <a:r>
              <a:rPr dirty="0" sz="6900" spc="-300">
                <a:solidFill>
                  <a:srgbClr val="FFFFFF"/>
                </a:solidFill>
              </a:rPr>
              <a:t>The</a:t>
            </a:r>
            <a:r>
              <a:rPr dirty="0" sz="6900" spc="-330">
                <a:solidFill>
                  <a:srgbClr val="FFFFFF"/>
                </a:solidFill>
              </a:rPr>
              <a:t> </a:t>
            </a:r>
            <a:r>
              <a:rPr dirty="0" sz="6900" spc="-240">
                <a:solidFill>
                  <a:srgbClr val="FFFFFF"/>
                </a:solidFill>
              </a:rPr>
              <a:t>South</a:t>
            </a:r>
            <a:r>
              <a:rPr dirty="0" sz="6900" spc="-330">
                <a:solidFill>
                  <a:srgbClr val="FFFFFF"/>
                </a:solidFill>
              </a:rPr>
              <a:t> </a:t>
            </a:r>
            <a:r>
              <a:rPr dirty="0" sz="6900" spc="-175">
                <a:solidFill>
                  <a:srgbClr val="FFFFFF"/>
                </a:solidFill>
              </a:rPr>
              <a:t>Pole </a:t>
            </a:r>
            <a:r>
              <a:rPr dirty="0" sz="6900" spc="-819">
                <a:solidFill>
                  <a:srgbClr val="FFFFFF"/>
                </a:solidFill>
              </a:rPr>
              <a:t>T</a:t>
            </a:r>
            <a:r>
              <a:rPr dirty="0" sz="6900" spc="-40">
                <a:solidFill>
                  <a:srgbClr val="FFFFFF"/>
                </a:solidFill>
              </a:rPr>
              <a:t>eles</a:t>
            </a:r>
            <a:r>
              <a:rPr dirty="0" sz="6900" spc="-80">
                <a:solidFill>
                  <a:srgbClr val="FFFFFF"/>
                </a:solidFill>
              </a:rPr>
              <a:t>c</a:t>
            </a:r>
            <a:r>
              <a:rPr dirty="0" sz="6900" spc="-40">
                <a:solidFill>
                  <a:srgbClr val="FFFFFF"/>
                </a:solidFill>
              </a:rPr>
              <a:t>ope</a:t>
            </a:r>
            <a:endParaRPr sz="69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3112" y="0"/>
            <a:ext cx="6263493" cy="605407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02388" y="4923132"/>
            <a:ext cx="3258820" cy="12668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86990" algn="l"/>
              </a:tabLst>
            </a:pPr>
            <a:r>
              <a:rPr dirty="0" sz="405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405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-10">
                <a:solidFill>
                  <a:srgbClr val="FFFFFF"/>
                </a:solidFill>
                <a:latin typeface="Arial"/>
                <a:cs typeface="Arial"/>
              </a:rPr>
              <a:t>bands:</a:t>
            </a:r>
            <a:r>
              <a:rPr dirty="0" sz="40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050" spc="-135">
                <a:solidFill>
                  <a:srgbClr val="FFFFFF"/>
                </a:solidFill>
                <a:latin typeface="Arial"/>
                <a:cs typeface="Arial"/>
              </a:rPr>
              <a:t>95,</a:t>
            </a: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2532380" algn="l"/>
              </a:tabLst>
            </a:pPr>
            <a:r>
              <a:rPr dirty="0" sz="4050" spc="-10">
                <a:solidFill>
                  <a:srgbClr val="FFFFFF"/>
                </a:solidFill>
                <a:latin typeface="Arial"/>
                <a:cs typeface="Arial"/>
              </a:rPr>
              <a:t>resolution:</a:t>
            </a:r>
            <a:r>
              <a:rPr dirty="0" sz="40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050" spc="-375">
                <a:solidFill>
                  <a:srgbClr val="FFFFFF"/>
                </a:solidFill>
                <a:latin typeface="Arial"/>
                <a:cs typeface="Arial"/>
              </a:rPr>
              <a:t>1.6,</a:t>
            </a:r>
            <a:endParaRPr sz="40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9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495607" y="4923132"/>
            <a:ext cx="918844" cy="12668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050" spc="-204">
                <a:solidFill>
                  <a:srgbClr val="FFFFFF"/>
                </a:solidFill>
                <a:latin typeface="Arial"/>
                <a:cs typeface="Arial"/>
              </a:rPr>
              <a:t>150,</a:t>
            </a:r>
            <a:endParaRPr sz="405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  <a:spcBef>
                <a:spcPts val="15"/>
              </a:spcBef>
            </a:pPr>
            <a:r>
              <a:rPr dirty="0" sz="4050" spc="-395">
                <a:solidFill>
                  <a:srgbClr val="FFFFFF"/>
                </a:solidFill>
                <a:latin typeface="Arial"/>
                <a:cs typeface="Arial"/>
              </a:rPr>
              <a:t>1.2,</a:t>
            </a:r>
            <a:endParaRPr sz="40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727245" y="4923132"/>
            <a:ext cx="2369820" cy="12668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050">
                <a:solidFill>
                  <a:srgbClr val="FFFFFF"/>
                </a:solidFill>
                <a:latin typeface="Arial"/>
                <a:cs typeface="Arial"/>
              </a:rPr>
              <a:t>220</a:t>
            </a:r>
            <a:r>
              <a:rPr dirty="0" sz="405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-310">
                <a:solidFill>
                  <a:srgbClr val="FFFFFF"/>
                </a:solidFill>
                <a:latin typeface="Arial"/>
                <a:cs typeface="Arial"/>
              </a:rPr>
              <a:t>GHz</a:t>
            </a:r>
            <a:endParaRPr sz="405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  <a:spcBef>
                <a:spcPts val="15"/>
              </a:spcBef>
            </a:pPr>
            <a:r>
              <a:rPr dirty="0" sz="4050" spc="-280">
                <a:solidFill>
                  <a:srgbClr val="FFFFFF"/>
                </a:solidFill>
                <a:latin typeface="Arial"/>
                <a:cs typeface="Arial"/>
              </a:rPr>
              <a:t>1.0</a:t>
            </a:r>
            <a:r>
              <a:rPr dirty="0" sz="405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50" spc="-50">
                <a:solidFill>
                  <a:srgbClr val="FFFFFF"/>
                </a:solidFill>
                <a:latin typeface="Arial"/>
                <a:cs typeface="Arial"/>
              </a:rPr>
              <a:t>arcmin</a:t>
            </a:r>
            <a:endParaRPr sz="4050">
              <a:latin typeface="Arial"/>
              <a:cs typeface="Arial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593970" y="6530024"/>
          <a:ext cx="13656944" cy="1186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170"/>
                <a:gridCol w="4689475"/>
                <a:gridCol w="4609464"/>
              </a:tblGrid>
              <a:tr h="593090">
                <a:tc>
                  <a:txBody>
                    <a:bodyPr/>
                    <a:lstStyle/>
                    <a:p>
                      <a:pPr marL="31750">
                        <a:lnSpc>
                          <a:spcPts val="3585"/>
                        </a:lnSpc>
                      </a:pPr>
                      <a:r>
                        <a:rPr dirty="0" sz="4050" spc="-25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SPT-</a:t>
                      </a:r>
                      <a:r>
                        <a:rPr dirty="0" sz="4050" spc="-2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SZ</a:t>
                      </a:r>
                      <a:r>
                        <a:rPr dirty="0" sz="4050" spc="-1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(2007)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31825">
                        <a:lnSpc>
                          <a:spcPts val="3585"/>
                        </a:lnSpc>
                      </a:pPr>
                      <a:r>
                        <a:rPr dirty="0" sz="4050" spc="-2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SPTpol</a:t>
                      </a:r>
                      <a:r>
                        <a:rPr dirty="0" sz="4050" spc="-23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4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(2012)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ts val="3585"/>
                        </a:lnSpc>
                      </a:pPr>
                      <a:r>
                        <a:rPr dirty="0" sz="4050" spc="-25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SPT-</a:t>
                      </a:r>
                      <a:r>
                        <a:rPr dirty="0" sz="4050" spc="-2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3G</a:t>
                      </a:r>
                      <a:r>
                        <a:rPr dirty="0" sz="4050" spc="-1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2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(2017)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93090">
                <a:tc>
                  <a:txBody>
                    <a:bodyPr/>
                    <a:lstStyle/>
                    <a:p>
                      <a:pPr marL="31750">
                        <a:lnSpc>
                          <a:spcPts val="4575"/>
                        </a:lnSpc>
                      </a:pPr>
                      <a:r>
                        <a:rPr dirty="0" sz="405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~1000</a:t>
                      </a:r>
                      <a:r>
                        <a:rPr dirty="0" sz="4050" spc="-204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detectors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07060">
                        <a:lnSpc>
                          <a:spcPts val="4575"/>
                        </a:lnSpc>
                      </a:pPr>
                      <a:r>
                        <a:rPr dirty="0" sz="4050" spc="-1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~1500</a:t>
                      </a:r>
                      <a:r>
                        <a:rPr dirty="0" sz="4050" spc="-1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detectors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41655">
                        <a:lnSpc>
                          <a:spcPts val="4575"/>
                        </a:lnSpc>
                      </a:pPr>
                      <a:r>
                        <a:rPr dirty="0" sz="4050" spc="-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~16,000</a:t>
                      </a:r>
                      <a:r>
                        <a:rPr dirty="0" sz="4050" spc="-1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detectors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325997"/>
            <a:ext cx="9251315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2019+2020</a:t>
            </a:r>
            <a:r>
              <a:rPr dirty="0" spc="-685"/>
              <a:t> </a:t>
            </a:r>
            <a:r>
              <a:rPr dirty="0" spc="-420"/>
              <a:t>Analyses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60" y="2038323"/>
            <a:ext cx="13603460" cy="83894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4071086" y="754717"/>
            <a:ext cx="5631180" cy="14236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 marR="5080" indent="394335">
              <a:lnSpc>
                <a:spcPts val="5400"/>
              </a:lnSpc>
              <a:spcBef>
                <a:spcPts val="405"/>
              </a:spcBef>
            </a:pPr>
            <a:r>
              <a:rPr dirty="0" sz="4650" spc="-245">
                <a:solidFill>
                  <a:srgbClr val="212121"/>
                </a:solidFill>
                <a:latin typeface="Arial"/>
                <a:cs typeface="Arial"/>
              </a:rPr>
              <a:t>Maps</a:t>
            </a:r>
            <a:r>
              <a:rPr dirty="0" sz="4650" spc="-2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55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dirty="0" sz="4650" spc="-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05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dirty="0" sz="4650" spc="-3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0">
                <a:solidFill>
                  <a:srgbClr val="212121"/>
                </a:solidFill>
                <a:latin typeface="Arial"/>
                <a:cs typeface="Arial"/>
              </a:rPr>
              <a:t>three </a:t>
            </a:r>
            <a:r>
              <a:rPr dirty="0" sz="4650" spc="-95">
                <a:solidFill>
                  <a:srgbClr val="212121"/>
                </a:solidFill>
                <a:latin typeface="Arial"/>
                <a:cs typeface="Arial"/>
              </a:rPr>
              <a:t>independent</a:t>
            </a:r>
            <a:r>
              <a:rPr dirty="0" sz="4650" spc="-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35">
                <a:solidFill>
                  <a:srgbClr val="212121"/>
                </a:solidFill>
                <a:latin typeface="Arial"/>
                <a:cs typeface="Arial"/>
              </a:rPr>
              <a:t>pipelines:</a:t>
            </a:r>
            <a:endParaRPr sz="46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2019+2020</a:t>
            </a:r>
            <a:r>
              <a:rPr dirty="0" spc="-685"/>
              <a:t> </a:t>
            </a:r>
            <a:r>
              <a:rPr dirty="0" spc="-420"/>
              <a:t>Analyses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60" y="2038323"/>
            <a:ext cx="13603460" cy="83894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4071086" y="754717"/>
            <a:ext cx="5631180" cy="14236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 marR="5080" indent="394335">
              <a:lnSpc>
                <a:spcPts val="5400"/>
              </a:lnSpc>
              <a:spcBef>
                <a:spcPts val="405"/>
              </a:spcBef>
            </a:pPr>
            <a:r>
              <a:rPr dirty="0" sz="4650" spc="-245">
                <a:solidFill>
                  <a:srgbClr val="212121"/>
                </a:solidFill>
                <a:latin typeface="Arial"/>
                <a:cs typeface="Arial"/>
              </a:rPr>
              <a:t>Maps</a:t>
            </a:r>
            <a:r>
              <a:rPr dirty="0" sz="4650" spc="-2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55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dirty="0" sz="4650" spc="-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05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dirty="0" sz="4650" spc="-3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0">
                <a:solidFill>
                  <a:srgbClr val="212121"/>
                </a:solidFill>
                <a:latin typeface="Arial"/>
                <a:cs typeface="Arial"/>
              </a:rPr>
              <a:t>three </a:t>
            </a:r>
            <a:r>
              <a:rPr dirty="0" sz="4650" spc="-95">
                <a:solidFill>
                  <a:srgbClr val="212121"/>
                </a:solidFill>
                <a:latin typeface="Arial"/>
                <a:cs typeface="Arial"/>
              </a:rPr>
              <a:t>independent</a:t>
            </a:r>
            <a:r>
              <a:rPr dirty="0" sz="4650" spc="-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35">
                <a:solidFill>
                  <a:srgbClr val="212121"/>
                </a:solidFill>
                <a:latin typeface="Arial"/>
                <a:cs typeface="Arial"/>
              </a:rPr>
              <a:t>pipelines:</a:t>
            </a:r>
            <a:endParaRPr sz="46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pc="-20"/>
              <a:t>10.</a:t>
            </a:r>
            <a:r>
              <a:rPr dirty="0" spc="-20"/>
              <a:t>1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4065434" y="2444884"/>
            <a:ext cx="5091430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422275" marR="5080" indent="-410209">
              <a:lnSpc>
                <a:spcPts val="4870"/>
              </a:lnSpc>
              <a:spcBef>
                <a:spcPts val="260"/>
              </a:spcBef>
            </a:pPr>
            <a:r>
              <a:rPr dirty="0" sz="4100" spc="-585">
                <a:solidFill>
                  <a:srgbClr val="212121"/>
                </a:solidFill>
                <a:latin typeface="Arial"/>
                <a:cs typeface="Arial"/>
              </a:rPr>
              <a:t>1.</a:t>
            </a: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25">
                <a:solidFill>
                  <a:srgbClr val="212121"/>
                </a:solidFill>
                <a:latin typeface="Arial"/>
                <a:cs typeface="Arial"/>
              </a:rPr>
              <a:t>Traditional</a:t>
            </a:r>
            <a:r>
              <a:rPr dirty="0" sz="4100" spc="-3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TT/TE/EE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power</a:t>
            </a:r>
            <a:r>
              <a:rPr dirty="0" sz="4100" spc="-2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spectrum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325997"/>
            <a:ext cx="9251315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2019+2020</a:t>
            </a:r>
            <a:r>
              <a:rPr dirty="0" spc="-685"/>
              <a:t> </a:t>
            </a:r>
            <a:r>
              <a:rPr dirty="0" spc="-420"/>
              <a:t>Analyses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60" y="2038323"/>
            <a:ext cx="13603460" cy="83894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4071086" y="754717"/>
            <a:ext cx="5631180" cy="14236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 marR="5080" indent="394335">
              <a:lnSpc>
                <a:spcPts val="5400"/>
              </a:lnSpc>
              <a:spcBef>
                <a:spcPts val="405"/>
              </a:spcBef>
            </a:pPr>
            <a:r>
              <a:rPr dirty="0" sz="4650" spc="-245">
                <a:solidFill>
                  <a:srgbClr val="212121"/>
                </a:solidFill>
                <a:latin typeface="Arial"/>
                <a:cs typeface="Arial"/>
              </a:rPr>
              <a:t>Maps</a:t>
            </a:r>
            <a:r>
              <a:rPr dirty="0" sz="4650" spc="-2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55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dirty="0" sz="4650" spc="-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05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dirty="0" sz="4650" spc="-3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0">
                <a:solidFill>
                  <a:srgbClr val="212121"/>
                </a:solidFill>
                <a:latin typeface="Arial"/>
                <a:cs typeface="Arial"/>
              </a:rPr>
              <a:t>three </a:t>
            </a:r>
            <a:r>
              <a:rPr dirty="0" sz="4650" spc="-95">
                <a:solidFill>
                  <a:srgbClr val="212121"/>
                </a:solidFill>
                <a:latin typeface="Arial"/>
                <a:cs typeface="Arial"/>
              </a:rPr>
              <a:t>independent</a:t>
            </a:r>
            <a:r>
              <a:rPr dirty="0" sz="4650" spc="-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35">
                <a:solidFill>
                  <a:srgbClr val="212121"/>
                </a:solidFill>
                <a:latin typeface="Arial"/>
                <a:cs typeface="Arial"/>
              </a:rPr>
              <a:t>pipelines:</a:t>
            </a:r>
            <a:endParaRPr sz="46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pc="-20"/>
              <a:t>10.</a:t>
            </a:r>
            <a:r>
              <a:rPr dirty="0" spc="-20"/>
              <a:t>2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3986902" y="2444884"/>
            <a:ext cx="5302250" cy="3954779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498475" marR="137160" indent="-445770">
              <a:lnSpc>
                <a:spcPts val="4870"/>
              </a:lnSpc>
              <a:spcBef>
                <a:spcPts val="310"/>
              </a:spcBef>
              <a:buAutoNum type="arabicPeriod"/>
              <a:tabLst>
                <a:tab pos="500380" algn="l"/>
              </a:tabLst>
            </a:pPr>
            <a:r>
              <a:rPr dirty="0" sz="4100" spc="-125">
                <a:solidFill>
                  <a:srgbClr val="212121"/>
                </a:solidFill>
                <a:latin typeface="Arial"/>
                <a:cs typeface="Arial"/>
              </a:rPr>
              <a:t>Traditional</a:t>
            </a:r>
            <a:r>
              <a:rPr dirty="0" sz="4100" spc="-3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TT/TE/EE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power</a:t>
            </a:r>
            <a:r>
              <a:rPr dirty="0" sz="4100" spc="-2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spectrum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12121"/>
              </a:buClr>
              <a:buFont typeface="Arial"/>
              <a:buAutoNum type="arabicPeriod"/>
            </a:pP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25"/>
              </a:spcBef>
              <a:buClr>
                <a:srgbClr val="212121"/>
              </a:buClr>
              <a:buFont typeface="Arial"/>
              <a:buAutoNum type="arabicPeriod"/>
            </a:pPr>
            <a:endParaRPr sz="3750">
              <a:latin typeface="Arial"/>
              <a:cs typeface="Arial"/>
            </a:endParaRPr>
          </a:p>
          <a:p>
            <a:pPr marL="499109" marR="5080" indent="-487045">
              <a:lnSpc>
                <a:spcPts val="4870"/>
              </a:lnSpc>
              <a:buAutoNum type="arabicPeriod"/>
              <a:tabLst>
                <a:tab pos="500380" algn="l"/>
              </a:tabLst>
            </a:pPr>
            <a:r>
              <a:rPr dirty="0" sz="4100" spc="-125">
                <a:solidFill>
                  <a:srgbClr val="212121"/>
                </a:solidFill>
                <a:latin typeface="Arial"/>
                <a:cs typeface="Arial"/>
              </a:rPr>
              <a:t>Traditional</a:t>
            </a:r>
            <a:r>
              <a:rPr dirty="0" sz="4100" spc="-2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quadratic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75">
                <a:solidFill>
                  <a:srgbClr val="212121"/>
                </a:solidFill>
                <a:latin typeface="Arial"/>
                <a:cs typeface="Arial"/>
              </a:rPr>
              <a:t>estimator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415">
                <a:solidFill>
                  <a:srgbClr val="212121"/>
                </a:solidFill>
                <a:latin typeface="Arial"/>
                <a:cs typeface="Arial"/>
              </a:rPr>
              <a:t>(QE)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5">
                <a:solidFill>
                  <a:srgbClr val="212121"/>
                </a:solidFill>
                <a:latin typeface="Arial"/>
                <a:cs typeface="Arial"/>
              </a:rPr>
              <a:t>lensing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325997"/>
            <a:ext cx="9251315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85"/>
              <a:t>2019+2020</a:t>
            </a:r>
            <a:r>
              <a:rPr dirty="0" spc="-685"/>
              <a:t> </a:t>
            </a:r>
            <a:r>
              <a:rPr dirty="0" spc="-420"/>
              <a:t>Analyses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660" y="2038323"/>
            <a:ext cx="13603460" cy="83894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4071086" y="754717"/>
            <a:ext cx="5631180" cy="142367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2700" marR="5080" indent="394335">
              <a:lnSpc>
                <a:spcPts val="5400"/>
              </a:lnSpc>
              <a:spcBef>
                <a:spcPts val="405"/>
              </a:spcBef>
            </a:pPr>
            <a:r>
              <a:rPr dirty="0" sz="4650" spc="-245">
                <a:solidFill>
                  <a:srgbClr val="212121"/>
                </a:solidFill>
                <a:latin typeface="Arial"/>
                <a:cs typeface="Arial"/>
              </a:rPr>
              <a:t>Maps</a:t>
            </a:r>
            <a:r>
              <a:rPr dirty="0" sz="4650" spc="-2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55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dirty="0" sz="4650" spc="-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05">
                <a:solidFill>
                  <a:srgbClr val="212121"/>
                </a:solidFill>
                <a:latin typeface="Arial"/>
                <a:cs typeface="Arial"/>
              </a:rPr>
              <a:t>by</a:t>
            </a:r>
            <a:r>
              <a:rPr dirty="0" sz="4650" spc="-3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0">
                <a:solidFill>
                  <a:srgbClr val="212121"/>
                </a:solidFill>
                <a:latin typeface="Arial"/>
                <a:cs typeface="Arial"/>
              </a:rPr>
              <a:t>three </a:t>
            </a:r>
            <a:r>
              <a:rPr dirty="0" sz="4650" spc="-95">
                <a:solidFill>
                  <a:srgbClr val="212121"/>
                </a:solidFill>
                <a:latin typeface="Arial"/>
                <a:cs typeface="Arial"/>
              </a:rPr>
              <a:t>independent</a:t>
            </a:r>
            <a:r>
              <a:rPr dirty="0" sz="4650" spc="-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650" spc="-135">
                <a:solidFill>
                  <a:srgbClr val="212121"/>
                </a:solidFill>
                <a:latin typeface="Arial"/>
                <a:cs typeface="Arial"/>
              </a:rPr>
              <a:t>pipelines:</a:t>
            </a:r>
            <a:endParaRPr sz="46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pc="-20"/>
              <a:t>10.</a:t>
            </a:r>
            <a:r>
              <a:rPr dirty="0" spc="-20"/>
              <a:t>3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3985416" y="2444884"/>
            <a:ext cx="5774690" cy="725805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500380" marR="608330" indent="-445770">
              <a:lnSpc>
                <a:spcPts val="4870"/>
              </a:lnSpc>
              <a:spcBef>
                <a:spcPts val="310"/>
              </a:spcBef>
              <a:buAutoNum type="arabicPeriod"/>
              <a:tabLst>
                <a:tab pos="502284" algn="l"/>
              </a:tabLst>
            </a:pPr>
            <a:r>
              <a:rPr dirty="0" sz="4100" spc="-125">
                <a:solidFill>
                  <a:srgbClr val="212121"/>
                </a:solidFill>
                <a:latin typeface="Arial"/>
                <a:cs typeface="Arial"/>
              </a:rPr>
              <a:t>Traditional</a:t>
            </a:r>
            <a:r>
              <a:rPr dirty="0" sz="4100" spc="-32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TT/TE/EE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power</a:t>
            </a:r>
            <a:r>
              <a:rPr dirty="0" sz="4100" spc="-2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spectrum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12121"/>
              </a:buClr>
              <a:buFont typeface="Arial"/>
              <a:buAutoNum type="arabicPeriod"/>
            </a:pP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75"/>
              </a:spcBef>
              <a:buClr>
                <a:srgbClr val="212121"/>
              </a:buClr>
              <a:buFont typeface="Arial"/>
              <a:buAutoNum type="arabicPeriod"/>
            </a:pPr>
            <a:endParaRPr sz="3750">
              <a:latin typeface="Arial"/>
              <a:cs typeface="Arial"/>
            </a:endParaRPr>
          </a:p>
          <a:p>
            <a:pPr marL="501015" marR="475615" indent="-487045">
              <a:lnSpc>
                <a:spcPts val="4870"/>
              </a:lnSpc>
              <a:buAutoNum type="arabicPeriod"/>
              <a:tabLst>
                <a:tab pos="502284" algn="l"/>
              </a:tabLst>
            </a:pPr>
            <a:r>
              <a:rPr dirty="0" sz="4100" spc="-125">
                <a:solidFill>
                  <a:srgbClr val="212121"/>
                </a:solidFill>
                <a:latin typeface="Arial"/>
                <a:cs typeface="Arial"/>
              </a:rPr>
              <a:t>Traditional</a:t>
            </a:r>
            <a:r>
              <a:rPr dirty="0" sz="4100" spc="-2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quadratic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75">
                <a:solidFill>
                  <a:srgbClr val="212121"/>
                </a:solidFill>
                <a:latin typeface="Arial"/>
                <a:cs typeface="Arial"/>
              </a:rPr>
              <a:t>estimator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415">
                <a:solidFill>
                  <a:srgbClr val="212121"/>
                </a:solidFill>
                <a:latin typeface="Arial"/>
                <a:cs typeface="Arial"/>
              </a:rPr>
              <a:t>(QE)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5">
                <a:solidFill>
                  <a:srgbClr val="212121"/>
                </a:solidFill>
                <a:latin typeface="Arial"/>
                <a:cs typeface="Arial"/>
              </a:rPr>
              <a:t>lensing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12121"/>
              </a:buClr>
              <a:buFont typeface="Arial"/>
              <a:buAutoNum type="arabicPeriod"/>
            </a:pP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20"/>
              </a:spcBef>
              <a:buClr>
                <a:srgbClr val="212121"/>
              </a:buClr>
              <a:buFont typeface="Arial"/>
              <a:buAutoNum type="arabicPeriod"/>
            </a:pPr>
            <a:endParaRPr sz="3750">
              <a:latin typeface="Arial"/>
              <a:cs typeface="Arial"/>
            </a:endParaRPr>
          </a:p>
          <a:p>
            <a:pPr marL="500380" marR="5080" indent="-488315">
              <a:lnSpc>
                <a:spcPts val="4870"/>
              </a:lnSpc>
              <a:spcBef>
                <a:spcPts val="5"/>
              </a:spcBef>
              <a:buAutoNum type="arabicPeriod"/>
              <a:tabLst>
                <a:tab pos="502284" algn="l"/>
              </a:tabLst>
            </a:pPr>
            <a:r>
              <a:rPr dirty="0" sz="4100" spc="-330">
                <a:solidFill>
                  <a:srgbClr val="212121"/>
                </a:solidFill>
                <a:latin typeface="Arial"/>
                <a:cs typeface="Arial"/>
              </a:rPr>
              <a:t>MUSE:</a:t>
            </a:r>
            <a:r>
              <a:rPr dirty="0" sz="4100" spc="-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90">
                <a:solidFill>
                  <a:srgbClr val="212121"/>
                </a:solidFill>
                <a:latin typeface="Arial"/>
                <a:cs typeface="Arial"/>
              </a:rPr>
              <a:t>Bayesian</a:t>
            </a: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joint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80">
                <a:solidFill>
                  <a:srgbClr val="212121"/>
                </a:solidFill>
                <a:latin typeface="Arial"/>
                <a:cs typeface="Arial"/>
              </a:rPr>
              <a:t>inference</a:t>
            </a:r>
            <a:r>
              <a:rPr dirty="0" sz="4100" spc="-2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4100" spc="-2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75">
                <a:solidFill>
                  <a:srgbClr val="212121"/>
                </a:solidFill>
                <a:latin typeface="Arial"/>
                <a:cs typeface="Arial"/>
              </a:rPr>
              <a:t>cosmology, </a:t>
            </a:r>
            <a:r>
              <a:rPr dirty="0" sz="4100" spc="-75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125">
                <a:solidFill>
                  <a:srgbClr val="212121"/>
                </a:solidFill>
                <a:latin typeface="Arial"/>
                <a:cs typeface="Arial"/>
              </a:rPr>
              <a:t>systematics,</a:t>
            </a:r>
            <a:r>
              <a:rPr dirty="0" sz="4100" spc="-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pixels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6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29"/>
              </a:spcBef>
            </a:pPr>
            <a:r>
              <a:rPr dirty="0" spc="-865"/>
              <a:t>MUSE</a:t>
            </a: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4100" spc="-145"/>
              <a:t>(Marginal</a:t>
            </a:r>
            <a:r>
              <a:rPr dirty="0" sz="4100" spc="-245"/>
              <a:t> </a:t>
            </a:r>
            <a:r>
              <a:rPr dirty="0" sz="4100" spc="-125"/>
              <a:t>Unbiased</a:t>
            </a:r>
            <a:r>
              <a:rPr dirty="0" sz="4100" spc="-120"/>
              <a:t> </a:t>
            </a:r>
            <a:r>
              <a:rPr dirty="0" sz="4100" spc="-160"/>
              <a:t>Score</a:t>
            </a:r>
            <a:r>
              <a:rPr dirty="0" sz="4100" spc="-114"/>
              <a:t> </a:t>
            </a:r>
            <a:r>
              <a:rPr dirty="0" sz="4100" spc="-145"/>
              <a:t>Expansion)</a:t>
            </a:r>
            <a:endParaRPr sz="4100"/>
          </a:p>
        </p:txBody>
      </p:sp>
      <p:sp>
        <p:nvSpPr>
          <p:cNvPr id="3" name="object 3" descr=""/>
          <p:cNvSpPr txBox="1"/>
          <p:nvPr/>
        </p:nvSpPr>
        <p:spPr>
          <a:xfrm>
            <a:off x="901122" y="3292073"/>
            <a:ext cx="9481185" cy="652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00" spc="-45">
                <a:solidFill>
                  <a:srgbClr val="212121"/>
                </a:solidFill>
                <a:latin typeface="Arial"/>
                <a:cs typeface="Arial"/>
              </a:rPr>
              <a:t>Accepted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60">
                <a:solidFill>
                  <a:srgbClr val="212121"/>
                </a:solidFill>
                <a:latin typeface="Arial"/>
                <a:cs typeface="Arial"/>
              </a:rPr>
              <a:t>as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4100" spc="-2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last</a:t>
            </a:r>
            <a:r>
              <a:rPr dirty="0" sz="4100" spc="-2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5">
                <a:solidFill>
                  <a:srgbClr val="212121"/>
                </a:solidFill>
                <a:latin typeface="Arial"/>
                <a:cs typeface="Arial"/>
              </a:rPr>
              <a:t>week!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 spc="-90">
                <a:solidFill>
                  <a:srgbClr val="2975DD"/>
                </a:solidFill>
                <a:latin typeface="Arial"/>
                <a:cs typeface="Arial"/>
                <a:hlinkClick r:id="rId2"/>
              </a:rPr>
              <a:t>arxiv:2411.06000</a:t>
            </a:r>
            <a:endParaRPr sz="405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9770" y="932860"/>
            <a:ext cx="2855695" cy="348394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11137" y="932860"/>
            <a:ext cx="2855695" cy="348394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679755" y="4486200"/>
            <a:ext cx="99758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50">
                <a:solidFill>
                  <a:srgbClr val="212121"/>
                </a:solidFill>
                <a:latin typeface="Arial"/>
                <a:cs typeface="Arial"/>
              </a:rPr>
              <a:t>Fei</a:t>
            </a:r>
            <a:r>
              <a:rPr dirty="0" sz="2850" spc="-1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850" spc="-155">
                <a:solidFill>
                  <a:srgbClr val="212121"/>
                </a:solidFill>
                <a:latin typeface="Arial"/>
                <a:cs typeface="Arial"/>
              </a:rPr>
              <a:t>Ge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9810142" y="11021897"/>
            <a:ext cx="163830" cy="15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z="1050" spc="-25">
                <a:solidFill>
                  <a:srgbClr val="6F6F6F"/>
                </a:solidFill>
                <a:latin typeface="Helvetica"/>
                <a:cs typeface="Helvetica"/>
              </a:rPr>
              <a:t>11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013109" y="4486200"/>
            <a:ext cx="205422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05">
                <a:solidFill>
                  <a:srgbClr val="212121"/>
                </a:solidFill>
                <a:latin typeface="Arial"/>
                <a:cs typeface="Arial"/>
              </a:rPr>
              <a:t>Marius</a:t>
            </a:r>
            <a:r>
              <a:rPr dirty="0" sz="2850" spc="-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850" spc="-25">
                <a:solidFill>
                  <a:srgbClr val="212121"/>
                </a:solidFill>
                <a:latin typeface="Arial"/>
                <a:cs typeface="Arial"/>
              </a:rPr>
              <a:t>Millea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6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29"/>
              </a:spcBef>
            </a:pPr>
            <a:r>
              <a:rPr dirty="0" spc="-865"/>
              <a:t>MUSE</a:t>
            </a: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4100" spc="-145"/>
              <a:t>(Marginal</a:t>
            </a:r>
            <a:r>
              <a:rPr dirty="0" sz="4100" spc="-245"/>
              <a:t> </a:t>
            </a:r>
            <a:r>
              <a:rPr dirty="0" sz="4100" spc="-125"/>
              <a:t>Unbiased</a:t>
            </a:r>
            <a:r>
              <a:rPr dirty="0" sz="4100" spc="-120"/>
              <a:t> </a:t>
            </a:r>
            <a:r>
              <a:rPr dirty="0" sz="4100" spc="-160"/>
              <a:t>Score</a:t>
            </a:r>
            <a:r>
              <a:rPr dirty="0" sz="4100" spc="-114"/>
              <a:t> </a:t>
            </a:r>
            <a:r>
              <a:rPr dirty="0" sz="4100" spc="-145"/>
              <a:t>Expansion)</a:t>
            </a:r>
            <a:endParaRPr sz="41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45"/>
              <a:t>Accepted</a:t>
            </a:r>
            <a:r>
              <a:rPr dirty="0" spc="-185"/>
              <a:t> </a:t>
            </a:r>
            <a:r>
              <a:rPr dirty="0" spc="-260"/>
              <a:t>as</a:t>
            </a:r>
            <a:r>
              <a:rPr dirty="0" spc="-180"/>
              <a:t> </a:t>
            </a:r>
            <a:r>
              <a:rPr dirty="0"/>
              <a:t>of</a:t>
            </a:r>
            <a:r>
              <a:rPr dirty="0" spc="-260"/>
              <a:t> </a:t>
            </a:r>
            <a:r>
              <a:rPr dirty="0" spc="-85"/>
              <a:t>last</a:t>
            </a:r>
            <a:r>
              <a:rPr dirty="0" spc="-290"/>
              <a:t> </a:t>
            </a:r>
            <a:r>
              <a:rPr dirty="0" spc="-95"/>
              <a:t>week!</a:t>
            </a:r>
            <a:r>
              <a:rPr dirty="0" spc="-180"/>
              <a:t> </a:t>
            </a:r>
            <a:r>
              <a:rPr dirty="0" sz="4050" spc="-90">
                <a:solidFill>
                  <a:srgbClr val="2975DD"/>
                </a:solidFill>
                <a:hlinkClick r:id="rId2"/>
              </a:rPr>
              <a:t>arxiv:2411.06000</a:t>
            </a:r>
            <a:endParaRPr sz="4050"/>
          </a:p>
          <a:p>
            <a:pPr>
              <a:lnSpc>
                <a:spcPct val="100000"/>
              </a:lnSpc>
              <a:spcBef>
                <a:spcPts val="2460"/>
              </a:spcBef>
            </a:pPr>
            <a:endParaRPr sz="3750"/>
          </a:p>
          <a:p>
            <a:pPr marL="12700" marR="626110">
              <a:lnSpc>
                <a:spcPts val="4870"/>
              </a:lnSpc>
              <a:tabLst>
                <a:tab pos="5333365" algn="l"/>
                <a:tab pos="8757285" algn="l"/>
              </a:tabLst>
            </a:pPr>
            <a:r>
              <a:rPr dirty="0" spc="-120"/>
              <a:t>Marginalize</a:t>
            </a:r>
            <a:r>
              <a:rPr dirty="0" spc="-170"/>
              <a:t> </a:t>
            </a:r>
            <a:r>
              <a:rPr dirty="0" spc="-110"/>
              <a:t>over</a:t>
            </a:r>
            <a:r>
              <a:rPr dirty="0" spc="-260"/>
              <a:t> </a:t>
            </a:r>
            <a:r>
              <a:rPr dirty="0" spc="-295"/>
              <a:t>CMB</a:t>
            </a:r>
            <a:r>
              <a:rPr dirty="0"/>
              <a:t>	</a:t>
            </a:r>
            <a:r>
              <a:rPr dirty="0" spc="-114"/>
              <a:t>and</a:t>
            </a:r>
            <a:r>
              <a:rPr dirty="0" spc="-185"/>
              <a:t> </a:t>
            </a:r>
            <a:r>
              <a:rPr dirty="0" spc="-10"/>
              <a:t>lensing </a:t>
            </a:r>
            <a:r>
              <a:rPr dirty="0"/>
              <a:t>maps/pixels</a:t>
            </a:r>
            <a:r>
              <a:rPr dirty="0" spc="-200"/>
              <a:t> </a:t>
            </a:r>
            <a:r>
              <a:rPr dirty="0"/>
              <a:t>to</a:t>
            </a:r>
            <a:r>
              <a:rPr dirty="0" spc="-200"/>
              <a:t> </a:t>
            </a:r>
            <a:r>
              <a:rPr dirty="0" spc="-45"/>
              <a:t>determine</a:t>
            </a:r>
            <a:r>
              <a:rPr dirty="0" spc="-200"/>
              <a:t> </a:t>
            </a:r>
            <a:r>
              <a:rPr dirty="0" spc="-10"/>
              <a:t>parameters</a:t>
            </a:r>
            <a:r>
              <a:rPr dirty="0"/>
              <a:t>	</a:t>
            </a:r>
            <a:r>
              <a:rPr dirty="0" spc="-484"/>
              <a:t>: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836587" y="4892023"/>
            <a:ext cx="279400" cy="512445"/>
            <a:chOff x="5836587" y="4892023"/>
            <a:chExt cx="279400" cy="512445"/>
          </a:xfrm>
        </p:grpSpPr>
        <p:sp>
          <p:nvSpPr>
            <p:cNvPr id="5" name="object 5" descr=""/>
            <p:cNvSpPr/>
            <p:nvPr/>
          </p:nvSpPr>
          <p:spPr>
            <a:xfrm>
              <a:off x="5837429" y="4892864"/>
              <a:ext cx="278130" cy="510540"/>
            </a:xfrm>
            <a:custGeom>
              <a:avLst/>
              <a:gdLst/>
              <a:ahLst/>
              <a:cxnLst/>
              <a:rect l="l" t="t" r="r" b="b"/>
              <a:pathLst>
                <a:path w="278129" h="510539">
                  <a:moveTo>
                    <a:pt x="229953" y="0"/>
                  </a:moveTo>
                  <a:lnTo>
                    <a:pt x="178915" y="23135"/>
                  </a:lnTo>
                  <a:lnTo>
                    <a:pt x="148067" y="92542"/>
                  </a:lnTo>
                  <a:lnTo>
                    <a:pt x="139129" y="136920"/>
                  </a:lnTo>
                  <a:lnTo>
                    <a:pt x="136289" y="153115"/>
                  </a:lnTo>
                  <a:lnTo>
                    <a:pt x="134607" y="153360"/>
                  </a:lnTo>
                  <a:lnTo>
                    <a:pt x="129559" y="153536"/>
                  </a:lnTo>
                  <a:lnTo>
                    <a:pt x="121146" y="153641"/>
                  </a:lnTo>
                  <a:lnTo>
                    <a:pt x="109368" y="153676"/>
                  </a:lnTo>
                  <a:lnTo>
                    <a:pt x="99097" y="153921"/>
                  </a:lnTo>
                  <a:lnTo>
                    <a:pt x="91280" y="154097"/>
                  </a:lnTo>
                  <a:lnTo>
                    <a:pt x="85917" y="154202"/>
                  </a:lnTo>
                  <a:lnTo>
                    <a:pt x="83007" y="154237"/>
                  </a:lnTo>
                  <a:lnTo>
                    <a:pt x="80764" y="154237"/>
                  </a:lnTo>
                  <a:lnTo>
                    <a:pt x="79268" y="155172"/>
                  </a:lnTo>
                  <a:lnTo>
                    <a:pt x="78520" y="157041"/>
                  </a:lnTo>
                  <a:lnTo>
                    <a:pt x="74594" y="172745"/>
                  </a:lnTo>
                  <a:lnTo>
                    <a:pt x="74594" y="175363"/>
                  </a:lnTo>
                  <a:lnTo>
                    <a:pt x="104881" y="179476"/>
                  </a:lnTo>
                  <a:lnTo>
                    <a:pt x="131241" y="179476"/>
                  </a:lnTo>
                  <a:lnTo>
                    <a:pt x="131241" y="181158"/>
                  </a:lnTo>
                  <a:lnTo>
                    <a:pt x="130470" y="185400"/>
                  </a:lnTo>
                  <a:lnTo>
                    <a:pt x="128157" y="197563"/>
                  </a:lnTo>
                  <a:lnTo>
                    <a:pt x="124301" y="217649"/>
                  </a:lnTo>
                  <a:lnTo>
                    <a:pt x="112663" y="278047"/>
                  </a:lnTo>
                  <a:lnTo>
                    <a:pt x="106283" y="311278"/>
                  </a:lnTo>
                  <a:lnTo>
                    <a:pt x="99763" y="345351"/>
                  </a:lnTo>
                  <a:lnTo>
                    <a:pt x="93103" y="380265"/>
                  </a:lnTo>
                  <a:lnTo>
                    <a:pt x="86863" y="412129"/>
                  </a:lnTo>
                  <a:lnTo>
                    <a:pt x="77328" y="455035"/>
                  </a:lnTo>
                  <a:lnTo>
                    <a:pt x="56460" y="489633"/>
                  </a:lnTo>
                  <a:lnTo>
                    <a:pt x="49729" y="489633"/>
                  </a:lnTo>
                  <a:lnTo>
                    <a:pt x="47486" y="489446"/>
                  </a:lnTo>
                  <a:lnTo>
                    <a:pt x="42251" y="488698"/>
                  </a:lnTo>
                  <a:lnTo>
                    <a:pt x="40195" y="488137"/>
                  </a:lnTo>
                  <a:lnTo>
                    <a:pt x="37203" y="486642"/>
                  </a:lnTo>
                  <a:lnTo>
                    <a:pt x="36082" y="486268"/>
                  </a:lnTo>
                  <a:lnTo>
                    <a:pt x="35334" y="486268"/>
                  </a:lnTo>
                  <a:lnTo>
                    <a:pt x="40382" y="483463"/>
                  </a:lnTo>
                  <a:lnTo>
                    <a:pt x="45242" y="480846"/>
                  </a:lnTo>
                  <a:lnTo>
                    <a:pt x="49729" y="476920"/>
                  </a:lnTo>
                  <a:lnTo>
                    <a:pt x="53842" y="435510"/>
                  </a:lnTo>
                  <a:lnTo>
                    <a:pt x="11778" y="439155"/>
                  </a:lnTo>
                  <a:lnTo>
                    <a:pt x="0" y="469442"/>
                  </a:lnTo>
                  <a:lnTo>
                    <a:pt x="911" y="478696"/>
                  </a:lnTo>
                  <a:lnTo>
                    <a:pt x="30006" y="507721"/>
                  </a:lnTo>
                  <a:lnTo>
                    <a:pt x="47112" y="510385"/>
                  </a:lnTo>
                  <a:lnTo>
                    <a:pt x="57243" y="509263"/>
                  </a:lnTo>
                  <a:lnTo>
                    <a:pt x="99553" y="479397"/>
                  </a:lnTo>
                  <a:lnTo>
                    <a:pt x="119183" y="444063"/>
                  </a:lnTo>
                  <a:lnTo>
                    <a:pt x="133660" y="397862"/>
                  </a:lnTo>
                  <a:lnTo>
                    <a:pt x="152449" y="310928"/>
                  </a:lnTo>
                  <a:lnTo>
                    <a:pt x="164893" y="247901"/>
                  </a:lnTo>
                  <a:lnTo>
                    <a:pt x="177793" y="179476"/>
                  </a:lnTo>
                  <a:lnTo>
                    <a:pt x="209201" y="179476"/>
                  </a:lnTo>
                  <a:lnTo>
                    <a:pt x="220980" y="179230"/>
                  </a:lnTo>
                  <a:lnTo>
                    <a:pt x="229953" y="179055"/>
                  </a:lnTo>
                  <a:lnTo>
                    <a:pt x="236123" y="178950"/>
                  </a:lnTo>
                  <a:lnTo>
                    <a:pt x="239488" y="178915"/>
                  </a:lnTo>
                  <a:lnTo>
                    <a:pt x="242105" y="178915"/>
                  </a:lnTo>
                  <a:lnTo>
                    <a:pt x="243788" y="177980"/>
                  </a:lnTo>
                  <a:lnTo>
                    <a:pt x="244536" y="176110"/>
                  </a:lnTo>
                  <a:lnTo>
                    <a:pt x="245284" y="174989"/>
                  </a:lnTo>
                  <a:lnTo>
                    <a:pt x="246218" y="171997"/>
                  </a:lnTo>
                  <a:lnTo>
                    <a:pt x="248462" y="162276"/>
                  </a:lnTo>
                  <a:lnTo>
                    <a:pt x="248836" y="159098"/>
                  </a:lnTo>
                  <a:lnTo>
                    <a:pt x="248462" y="157602"/>
                  </a:lnTo>
                  <a:lnTo>
                    <a:pt x="213127" y="153676"/>
                  </a:lnTo>
                  <a:lnTo>
                    <a:pt x="199632" y="153606"/>
                  </a:lnTo>
                  <a:lnTo>
                    <a:pt x="189992" y="153396"/>
                  </a:lnTo>
                  <a:lnTo>
                    <a:pt x="184208" y="153045"/>
                  </a:lnTo>
                  <a:lnTo>
                    <a:pt x="182280" y="152554"/>
                  </a:lnTo>
                  <a:lnTo>
                    <a:pt x="182280" y="151806"/>
                  </a:lnTo>
                  <a:lnTo>
                    <a:pt x="183589" y="145076"/>
                  </a:lnTo>
                  <a:lnTo>
                    <a:pt x="186206" y="132363"/>
                  </a:lnTo>
                  <a:lnTo>
                    <a:pt x="188239" y="122303"/>
                  </a:lnTo>
                  <a:lnTo>
                    <a:pt x="190412" y="111191"/>
                  </a:lnTo>
                  <a:lnTo>
                    <a:pt x="192726" y="99027"/>
                  </a:lnTo>
                  <a:lnTo>
                    <a:pt x="195180" y="85812"/>
                  </a:lnTo>
                  <a:lnTo>
                    <a:pt x="197634" y="72771"/>
                  </a:lnTo>
                  <a:lnTo>
                    <a:pt x="199947" y="61134"/>
                  </a:lnTo>
                  <a:lnTo>
                    <a:pt x="202121" y="50898"/>
                  </a:lnTo>
                  <a:lnTo>
                    <a:pt x="204154" y="42064"/>
                  </a:lnTo>
                  <a:lnTo>
                    <a:pt x="205649" y="35334"/>
                  </a:lnTo>
                  <a:lnTo>
                    <a:pt x="208454" y="30099"/>
                  </a:lnTo>
                  <a:lnTo>
                    <a:pt x="216680" y="22621"/>
                  </a:lnTo>
                  <a:lnTo>
                    <a:pt x="220980" y="20751"/>
                  </a:lnTo>
                  <a:lnTo>
                    <a:pt x="230701" y="20751"/>
                  </a:lnTo>
                  <a:lnTo>
                    <a:pt x="236310" y="21873"/>
                  </a:lnTo>
                  <a:lnTo>
                    <a:pt x="242292" y="24117"/>
                  </a:lnTo>
                  <a:lnTo>
                    <a:pt x="237245" y="26921"/>
                  </a:lnTo>
                  <a:lnTo>
                    <a:pt x="232384" y="29538"/>
                  </a:lnTo>
                  <a:lnTo>
                    <a:pt x="227897" y="33464"/>
                  </a:lnTo>
                  <a:lnTo>
                    <a:pt x="219671" y="43934"/>
                  </a:lnTo>
                  <a:lnTo>
                    <a:pt x="217614" y="50103"/>
                  </a:lnTo>
                  <a:lnTo>
                    <a:pt x="217614" y="57208"/>
                  </a:lnTo>
                  <a:lnTo>
                    <a:pt x="219157" y="67513"/>
                  </a:lnTo>
                  <a:lnTo>
                    <a:pt x="223784" y="74875"/>
                  </a:lnTo>
                  <a:lnTo>
                    <a:pt x="231496" y="79292"/>
                  </a:lnTo>
                  <a:lnTo>
                    <a:pt x="242292" y="80764"/>
                  </a:lnTo>
                  <a:lnTo>
                    <a:pt x="248181" y="79958"/>
                  </a:lnTo>
                  <a:lnTo>
                    <a:pt x="276891" y="51459"/>
                  </a:lnTo>
                  <a:lnTo>
                    <a:pt x="277627" y="42064"/>
                  </a:lnTo>
                  <a:lnTo>
                    <a:pt x="276785" y="33266"/>
                  </a:lnTo>
                  <a:lnTo>
                    <a:pt x="248882" y="3645"/>
                  </a:lnTo>
                  <a:lnTo>
                    <a:pt x="239874" y="1191"/>
                  </a:lnTo>
                  <a:lnTo>
                    <a:pt x="22995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837429" y="4892864"/>
              <a:ext cx="278130" cy="510540"/>
            </a:xfrm>
            <a:custGeom>
              <a:avLst/>
              <a:gdLst/>
              <a:ahLst/>
              <a:cxnLst/>
              <a:rect l="l" t="t" r="r" b="b"/>
              <a:pathLst>
                <a:path w="278129" h="510539">
                  <a:moveTo>
                    <a:pt x="35334" y="486268"/>
                  </a:moveTo>
                  <a:lnTo>
                    <a:pt x="36082" y="486268"/>
                  </a:lnTo>
                  <a:lnTo>
                    <a:pt x="37203" y="486642"/>
                  </a:lnTo>
                  <a:lnTo>
                    <a:pt x="38699" y="487389"/>
                  </a:lnTo>
                  <a:lnTo>
                    <a:pt x="40195" y="488137"/>
                  </a:lnTo>
                  <a:lnTo>
                    <a:pt x="42251" y="488698"/>
                  </a:lnTo>
                  <a:lnTo>
                    <a:pt x="44869" y="489072"/>
                  </a:lnTo>
                  <a:lnTo>
                    <a:pt x="47486" y="489446"/>
                  </a:lnTo>
                  <a:lnTo>
                    <a:pt x="49729" y="489633"/>
                  </a:lnTo>
                  <a:lnTo>
                    <a:pt x="51599" y="489633"/>
                  </a:lnTo>
                  <a:lnTo>
                    <a:pt x="56460" y="489633"/>
                  </a:lnTo>
                  <a:lnTo>
                    <a:pt x="60947" y="487202"/>
                  </a:lnTo>
                  <a:lnTo>
                    <a:pt x="65060" y="482342"/>
                  </a:lnTo>
                  <a:lnTo>
                    <a:pt x="69173" y="477481"/>
                  </a:lnTo>
                  <a:lnTo>
                    <a:pt x="81605" y="437052"/>
                  </a:lnTo>
                  <a:lnTo>
                    <a:pt x="93103" y="380265"/>
                  </a:lnTo>
                  <a:lnTo>
                    <a:pt x="99763" y="345351"/>
                  </a:lnTo>
                  <a:lnTo>
                    <a:pt x="106283" y="311278"/>
                  </a:lnTo>
                  <a:lnTo>
                    <a:pt x="112663" y="278047"/>
                  </a:lnTo>
                  <a:lnTo>
                    <a:pt x="118902" y="245657"/>
                  </a:lnTo>
                  <a:lnTo>
                    <a:pt x="124301" y="217649"/>
                  </a:lnTo>
                  <a:lnTo>
                    <a:pt x="128157" y="197563"/>
                  </a:lnTo>
                  <a:lnTo>
                    <a:pt x="130470" y="185400"/>
                  </a:lnTo>
                  <a:lnTo>
                    <a:pt x="131241" y="181158"/>
                  </a:lnTo>
                  <a:lnTo>
                    <a:pt x="131241" y="179476"/>
                  </a:lnTo>
                  <a:lnTo>
                    <a:pt x="104881" y="179476"/>
                  </a:lnTo>
                  <a:lnTo>
                    <a:pt x="93243" y="179406"/>
                  </a:lnTo>
                  <a:lnTo>
                    <a:pt x="74594" y="175363"/>
                  </a:lnTo>
                  <a:lnTo>
                    <a:pt x="74594" y="172745"/>
                  </a:lnTo>
                  <a:lnTo>
                    <a:pt x="78520" y="157041"/>
                  </a:lnTo>
                  <a:lnTo>
                    <a:pt x="79268" y="155172"/>
                  </a:lnTo>
                  <a:lnTo>
                    <a:pt x="80764" y="154237"/>
                  </a:lnTo>
                  <a:lnTo>
                    <a:pt x="83007" y="154237"/>
                  </a:lnTo>
                  <a:lnTo>
                    <a:pt x="85917" y="154202"/>
                  </a:lnTo>
                  <a:lnTo>
                    <a:pt x="91280" y="154097"/>
                  </a:lnTo>
                  <a:lnTo>
                    <a:pt x="99097" y="153921"/>
                  </a:lnTo>
                  <a:lnTo>
                    <a:pt x="109368" y="153676"/>
                  </a:lnTo>
                  <a:lnTo>
                    <a:pt x="121146" y="153641"/>
                  </a:lnTo>
                  <a:lnTo>
                    <a:pt x="129559" y="153536"/>
                  </a:lnTo>
                  <a:lnTo>
                    <a:pt x="134607" y="153360"/>
                  </a:lnTo>
                  <a:lnTo>
                    <a:pt x="136289" y="153115"/>
                  </a:lnTo>
                  <a:lnTo>
                    <a:pt x="136605" y="150942"/>
                  </a:lnTo>
                  <a:lnTo>
                    <a:pt x="137551" y="145543"/>
                  </a:lnTo>
                  <a:lnTo>
                    <a:pt x="145543" y="103479"/>
                  </a:lnTo>
                  <a:lnTo>
                    <a:pt x="160967" y="52055"/>
                  </a:lnTo>
                  <a:lnTo>
                    <a:pt x="201910" y="5783"/>
                  </a:lnTo>
                  <a:lnTo>
                    <a:pt x="229953" y="0"/>
                  </a:lnTo>
                  <a:lnTo>
                    <a:pt x="239874" y="1191"/>
                  </a:lnTo>
                  <a:lnTo>
                    <a:pt x="274262" y="25379"/>
                  </a:lnTo>
                  <a:lnTo>
                    <a:pt x="277627" y="42064"/>
                  </a:lnTo>
                  <a:lnTo>
                    <a:pt x="276891" y="51459"/>
                  </a:lnTo>
                  <a:lnTo>
                    <a:pt x="248181" y="79958"/>
                  </a:lnTo>
                  <a:lnTo>
                    <a:pt x="217614" y="57208"/>
                  </a:lnTo>
                  <a:lnTo>
                    <a:pt x="223784" y="38699"/>
                  </a:lnTo>
                  <a:lnTo>
                    <a:pt x="227897" y="33464"/>
                  </a:lnTo>
                  <a:lnTo>
                    <a:pt x="232384" y="29538"/>
                  </a:lnTo>
                  <a:lnTo>
                    <a:pt x="237245" y="26921"/>
                  </a:lnTo>
                  <a:lnTo>
                    <a:pt x="242292" y="24117"/>
                  </a:lnTo>
                  <a:lnTo>
                    <a:pt x="236310" y="21873"/>
                  </a:lnTo>
                  <a:lnTo>
                    <a:pt x="230701" y="20751"/>
                  </a:lnTo>
                  <a:lnTo>
                    <a:pt x="225466" y="20751"/>
                  </a:lnTo>
                  <a:lnTo>
                    <a:pt x="220980" y="20751"/>
                  </a:lnTo>
                  <a:lnTo>
                    <a:pt x="216680" y="22621"/>
                  </a:lnTo>
                  <a:lnTo>
                    <a:pt x="212567" y="26360"/>
                  </a:lnTo>
                  <a:lnTo>
                    <a:pt x="208454" y="30099"/>
                  </a:lnTo>
                  <a:lnTo>
                    <a:pt x="205649" y="35334"/>
                  </a:lnTo>
                  <a:lnTo>
                    <a:pt x="204154" y="42064"/>
                  </a:lnTo>
                  <a:lnTo>
                    <a:pt x="202121" y="50898"/>
                  </a:lnTo>
                  <a:lnTo>
                    <a:pt x="199947" y="61134"/>
                  </a:lnTo>
                  <a:lnTo>
                    <a:pt x="197634" y="72771"/>
                  </a:lnTo>
                  <a:lnTo>
                    <a:pt x="195180" y="85812"/>
                  </a:lnTo>
                  <a:lnTo>
                    <a:pt x="192726" y="99027"/>
                  </a:lnTo>
                  <a:lnTo>
                    <a:pt x="190412" y="111191"/>
                  </a:lnTo>
                  <a:lnTo>
                    <a:pt x="188239" y="122303"/>
                  </a:lnTo>
                  <a:lnTo>
                    <a:pt x="186206" y="132363"/>
                  </a:lnTo>
                  <a:lnTo>
                    <a:pt x="183589" y="145076"/>
                  </a:lnTo>
                  <a:lnTo>
                    <a:pt x="182280" y="151806"/>
                  </a:lnTo>
                  <a:lnTo>
                    <a:pt x="182280" y="152554"/>
                  </a:lnTo>
                  <a:lnTo>
                    <a:pt x="184208" y="153045"/>
                  </a:lnTo>
                  <a:lnTo>
                    <a:pt x="189992" y="153396"/>
                  </a:lnTo>
                  <a:lnTo>
                    <a:pt x="199632" y="153606"/>
                  </a:lnTo>
                  <a:lnTo>
                    <a:pt x="213127" y="153676"/>
                  </a:lnTo>
                  <a:lnTo>
                    <a:pt x="224415" y="153711"/>
                  </a:lnTo>
                  <a:lnTo>
                    <a:pt x="233038" y="153816"/>
                  </a:lnTo>
                  <a:lnTo>
                    <a:pt x="248836" y="159098"/>
                  </a:lnTo>
                  <a:lnTo>
                    <a:pt x="248462" y="162276"/>
                  </a:lnTo>
                  <a:lnTo>
                    <a:pt x="247340" y="167137"/>
                  </a:lnTo>
                  <a:lnTo>
                    <a:pt x="246218" y="171997"/>
                  </a:lnTo>
                  <a:lnTo>
                    <a:pt x="245284" y="174989"/>
                  </a:lnTo>
                  <a:lnTo>
                    <a:pt x="244536" y="176110"/>
                  </a:lnTo>
                  <a:lnTo>
                    <a:pt x="243788" y="177980"/>
                  </a:lnTo>
                  <a:lnTo>
                    <a:pt x="242105" y="178915"/>
                  </a:lnTo>
                  <a:lnTo>
                    <a:pt x="239488" y="178915"/>
                  </a:lnTo>
                  <a:lnTo>
                    <a:pt x="236123" y="178950"/>
                  </a:lnTo>
                  <a:lnTo>
                    <a:pt x="229953" y="179055"/>
                  </a:lnTo>
                  <a:lnTo>
                    <a:pt x="220980" y="179230"/>
                  </a:lnTo>
                  <a:lnTo>
                    <a:pt x="209201" y="179476"/>
                  </a:lnTo>
                  <a:lnTo>
                    <a:pt x="177793" y="179476"/>
                  </a:lnTo>
                  <a:lnTo>
                    <a:pt x="164893" y="247901"/>
                  </a:lnTo>
                  <a:lnTo>
                    <a:pt x="152449" y="310928"/>
                  </a:lnTo>
                  <a:lnTo>
                    <a:pt x="142038" y="360915"/>
                  </a:lnTo>
                  <a:lnTo>
                    <a:pt x="127315" y="421768"/>
                  </a:lnTo>
                  <a:lnTo>
                    <a:pt x="109929" y="463272"/>
                  </a:lnTo>
                  <a:lnTo>
                    <a:pt x="77714" y="500289"/>
                  </a:lnTo>
                  <a:lnTo>
                    <a:pt x="47112" y="510385"/>
                  </a:lnTo>
                  <a:lnTo>
                    <a:pt x="38349" y="509719"/>
                  </a:lnTo>
                  <a:lnTo>
                    <a:pt x="3645" y="486829"/>
                  </a:lnTo>
                  <a:lnTo>
                    <a:pt x="0" y="469442"/>
                  </a:lnTo>
                  <a:lnTo>
                    <a:pt x="736" y="459767"/>
                  </a:lnTo>
                  <a:lnTo>
                    <a:pt x="29445" y="430216"/>
                  </a:lnTo>
                  <a:lnTo>
                    <a:pt x="60012" y="453177"/>
                  </a:lnTo>
                  <a:lnTo>
                    <a:pt x="40382" y="483463"/>
                  </a:lnTo>
                  <a:lnTo>
                    <a:pt x="35334" y="48626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8923523" y="4901557"/>
            <a:ext cx="302260" cy="506095"/>
            <a:chOff x="8923523" y="4901557"/>
            <a:chExt cx="302260" cy="506095"/>
          </a:xfrm>
        </p:grpSpPr>
        <p:sp>
          <p:nvSpPr>
            <p:cNvPr id="8" name="object 8" descr=""/>
            <p:cNvSpPr/>
            <p:nvPr/>
          </p:nvSpPr>
          <p:spPr>
            <a:xfrm>
              <a:off x="8924366" y="4902398"/>
              <a:ext cx="300990" cy="504190"/>
            </a:xfrm>
            <a:custGeom>
              <a:avLst/>
              <a:gdLst/>
              <a:ahLst/>
              <a:cxnLst/>
              <a:rect l="l" t="t" r="r" b="b"/>
              <a:pathLst>
                <a:path w="300990" h="504189">
                  <a:moveTo>
                    <a:pt x="130091" y="394766"/>
                  </a:moveTo>
                  <a:lnTo>
                    <a:pt x="105605" y="394766"/>
                  </a:lnTo>
                  <a:lnTo>
                    <a:pt x="107100" y="394953"/>
                  </a:lnTo>
                  <a:lnTo>
                    <a:pt x="107100" y="395327"/>
                  </a:lnTo>
                  <a:lnTo>
                    <a:pt x="94203" y="446915"/>
                  </a:lnTo>
                  <a:lnTo>
                    <a:pt x="84951" y="485467"/>
                  </a:lnTo>
                  <a:lnTo>
                    <a:pt x="81867" y="500187"/>
                  </a:lnTo>
                  <a:lnTo>
                    <a:pt x="81867" y="502803"/>
                  </a:lnTo>
                  <a:lnTo>
                    <a:pt x="85605" y="504112"/>
                  </a:lnTo>
                  <a:lnTo>
                    <a:pt x="96446" y="504112"/>
                  </a:lnTo>
                  <a:lnTo>
                    <a:pt x="111271" y="470222"/>
                  </a:lnTo>
                  <a:lnTo>
                    <a:pt x="113128" y="462196"/>
                  </a:lnTo>
                  <a:lnTo>
                    <a:pt x="114916" y="454801"/>
                  </a:lnTo>
                  <a:lnTo>
                    <a:pt x="129949" y="395327"/>
                  </a:lnTo>
                  <a:lnTo>
                    <a:pt x="130044" y="394953"/>
                  </a:lnTo>
                  <a:lnTo>
                    <a:pt x="130091" y="394766"/>
                  </a:lnTo>
                  <a:close/>
                </a:path>
                <a:path w="300990" h="504189">
                  <a:moveTo>
                    <a:pt x="201867" y="141869"/>
                  </a:moveTo>
                  <a:lnTo>
                    <a:pt x="167661" y="141869"/>
                  </a:lnTo>
                  <a:lnTo>
                    <a:pt x="156376" y="142535"/>
                  </a:lnTo>
                  <a:lnTo>
                    <a:pt x="118315" y="152523"/>
                  </a:lnTo>
                  <a:lnTo>
                    <a:pt x="77416" y="172920"/>
                  </a:lnTo>
                  <a:lnTo>
                    <a:pt x="39110" y="202990"/>
                  </a:lnTo>
                  <a:lnTo>
                    <a:pt x="10406" y="245011"/>
                  </a:lnTo>
                  <a:lnTo>
                    <a:pt x="0" y="293376"/>
                  </a:lnTo>
                  <a:lnTo>
                    <a:pt x="201" y="303855"/>
                  </a:lnTo>
                  <a:lnTo>
                    <a:pt x="243" y="306028"/>
                  </a:lnTo>
                  <a:lnTo>
                    <a:pt x="16645" y="348469"/>
                  </a:lnTo>
                  <a:lnTo>
                    <a:pt x="50184" y="378224"/>
                  </a:lnTo>
                  <a:lnTo>
                    <a:pt x="86668" y="392733"/>
                  </a:lnTo>
                  <a:lnTo>
                    <a:pt x="100745" y="394766"/>
                  </a:lnTo>
                  <a:lnTo>
                    <a:pt x="132334" y="394766"/>
                  </a:lnTo>
                  <a:lnTo>
                    <a:pt x="171551" y="387932"/>
                  </a:lnTo>
                  <a:lnTo>
                    <a:pt x="205320" y="374018"/>
                  </a:lnTo>
                  <a:lnTo>
                    <a:pt x="108783" y="374018"/>
                  </a:lnTo>
                  <a:lnTo>
                    <a:pt x="101680" y="372897"/>
                  </a:lnTo>
                  <a:lnTo>
                    <a:pt x="63958" y="355373"/>
                  </a:lnTo>
                  <a:lnTo>
                    <a:pt x="44717" y="314264"/>
                  </a:lnTo>
                  <a:lnTo>
                    <a:pt x="44341" y="306028"/>
                  </a:lnTo>
                  <a:lnTo>
                    <a:pt x="44350" y="303855"/>
                  </a:lnTo>
                  <a:lnTo>
                    <a:pt x="52708" y="256261"/>
                  </a:lnTo>
                  <a:lnTo>
                    <a:pt x="71212" y="218691"/>
                  </a:lnTo>
                  <a:lnTo>
                    <a:pt x="100792" y="187675"/>
                  </a:lnTo>
                  <a:lnTo>
                    <a:pt x="150358" y="165140"/>
                  </a:lnTo>
                  <a:lnTo>
                    <a:pt x="163362" y="162616"/>
                  </a:lnTo>
                  <a:lnTo>
                    <a:pt x="256942" y="162616"/>
                  </a:lnTo>
                  <a:lnTo>
                    <a:pt x="255173" y="161320"/>
                  </a:lnTo>
                  <a:lnTo>
                    <a:pt x="216446" y="145233"/>
                  </a:lnTo>
                  <a:lnTo>
                    <a:pt x="207848" y="142990"/>
                  </a:lnTo>
                  <a:lnTo>
                    <a:pt x="201867" y="141869"/>
                  </a:lnTo>
                  <a:close/>
                </a:path>
                <a:path w="300990" h="504189">
                  <a:moveTo>
                    <a:pt x="187848" y="162616"/>
                  </a:moveTo>
                  <a:lnTo>
                    <a:pt x="164857" y="162616"/>
                  </a:lnTo>
                  <a:lnTo>
                    <a:pt x="112800" y="373644"/>
                  </a:lnTo>
                  <a:lnTo>
                    <a:pt x="112708" y="374018"/>
                  </a:lnTo>
                  <a:lnTo>
                    <a:pt x="135325" y="374018"/>
                  </a:lnTo>
                  <a:lnTo>
                    <a:pt x="135219" y="373808"/>
                  </a:lnTo>
                  <a:lnTo>
                    <a:pt x="135138" y="372897"/>
                  </a:lnTo>
                  <a:lnTo>
                    <a:pt x="162054" y="267476"/>
                  </a:lnTo>
                  <a:lnTo>
                    <a:pt x="187802" y="162803"/>
                  </a:lnTo>
                  <a:lnTo>
                    <a:pt x="187848" y="162616"/>
                  </a:lnTo>
                  <a:close/>
                </a:path>
                <a:path w="300990" h="504189">
                  <a:moveTo>
                    <a:pt x="256942" y="162616"/>
                  </a:moveTo>
                  <a:lnTo>
                    <a:pt x="192895" y="162616"/>
                  </a:lnTo>
                  <a:lnTo>
                    <a:pt x="197381" y="163364"/>
                  </a:lnTo>
                  <a:lnTo>
                    <a:pt x="208596" y="166355"/>
                  </a:lnTo>
                  <a:lnTo>
                    <a:pt x="242592" y="187675"/>
                  </a:lnTo>
                  <a:lnTo>
                    <a:pt x="256035" y="226927"/>
                  </a:lnTo>
                  <a:lnTo>
                    <a:pt x="256093" y="227979"/>
                  </a:lnTo>
                  <a:lnTo>
                    <a:pt x="256198" y="229906"/>
                  </a:lnTo>
                  <a:lnTo>
                    <a:pt x="256259" y="231028"/>
                  </a:lnTo>
                  <a:lnTo>
                    <a:pt x="256084" y="235934"/>
                  </a:lnTo>
                  <a:lnTo>
                    <a:pt x="248588" y="274626"/>
                  </a:lnTo>
                  <a:lnTo>
                    <a:pt x="232427" y="313738"/>
                  </a:lnTo>
                  <a:lnTo>
                    <a:pt x="198502" y="350046"/>
                  </a:lnTo>
                  <a:lnTo>
                    <a:pt x="162614" y="368411"/>
                  </a:lnTo>
                  <a:lnTo>
                    <a:pt x="138689" y="374018"/>
                  </a:lnTo>
                  <a:lnTo>
                    <a:pt x="205320" y="374018"/>
                  </a:lnTo>
                  <a:lnTo>
                    <a:pt x="239998" y="352710"/>
                  </a:lnTo>
                  <a:lnTo>
                    <a:pt x="273958" y="318434"/>
                  </a:lnTo>
                  <a:lnTo>
                    <a:pt x="296162" y="274766"/>
                  </a:lnTo>
                  <a:lnTo>
                    <a:pt x="300397" y="245712"/>
                  </a:lnTo>
                  <a:lnTo>
                    <a:pt x="300445" y="245011"/>
                  </a:lnTo>
                  <a:lnTo>
                    <a:pt x="291411" y="200782"/>
                  </a:lnTo>
                  <a:lnTo>
                    <a:pt x="265932" y="169205"/>
                  </a:lnTo>
                  <a:lnTo>
                    <a:pt x="256942" y="162616"/>
                  </a:lnTo>
                  <a:close/>
                </a:path>
                <a:path w="300990" h="504189">
                  <a:moveTo>
                    <a:pt x="223736" y="0"/>
                  </a:moveTo>
                  <a:lnTo>
                    <a:pt x="208969" y="0"/>
                  </a:lnTo>
                  <a:lnTo>
                    <a:pt x="206726" y="1121"/>
                  </a:lnTo>
                  <a:lnTo>
                    <a:pt x="205231" y="3364"/>
                  </a:lnTo>
                  <a:lnTo>
                    <a:pt x="204145" y="8025"/>
                  </a:lnTo>
                  <a:lnTo>
                    <a:pt x="200885" y="20887"/>
                  </a:lnTo>
                  <a:lnTo>
                    <a:pt x="195453" y="41950"/>
                  </a:lnTo>
                  <a:lnTo>
                    <a:pt x="187848" y="71214"/>
                  </a:lnTo>
                  <a:lnTo>
                    <a:pt x="170652" y="141121"/>
                  </a:lnTo>
                  <a:lnTo>
                    <a:pt x="169530" y="141869"/>
                  </a:lnTo>
                  <a:lnTo>
                    <a:pt x="195138" y="141869"/>
                  </a:lnTo>
                  <a:lnTo>
                    <a:pt x="193455" y="141682"/>
                  </a:lnTo>
                  <a:lnTo>
                    <a:pt x="193502" y="141121"/>
                  </a:lnTo>
                  <a:lnTo>
                    <a:pt x="195698" y="132336"/>
                  </a:lnTo>
                  <a:lnTo>
                    <a:pt x="197170" y="127570"/>
                  </a:lnTo>
                  <a:lnTo>
                    <a:pt x="198783" y="121682"/>
                  </a:lnTo>
                  <a:lnTo>
                    <a:pt x="200535" y="114672"/>
                  </a:lnTo>
                  <a:lnTo>
                    <a:pt x="202427" y="106542"/>
                  </a:lnTo>
                  <a:lnTo>
                    <a:pt x="204390" y="97955"/>
                  </a:lnTo>
                  <a:lnTo>
                    <a:pt x="206353" y="89579"/>
                  </a:lnTo>
                  <a:lnTo>
                    <a:pt x="208315" y="81413"/>
                  </a:lnTo>
                  <a:lnTo>
                    <a:pt x="210278" y="73457"/>
                  </a:lnTo>
                  <a:lnTo>
                    <a:pt x="217638" y="44754"/>
                  </a:lnTo>
                  <a:lnTo>
                    <a:pt x="222895" y="23691"/>
                  </a:lnTo>
                  <a:lnTo>
                    <a:pt x="226049" y="10268"/>
                  </a:lnTo>
                  <a:lnTo>
                    <a:pt x="227100" y="4485"/>
                  </a:lnTo>
                  <a:lnTo>
                    <a:pt x="227100" y="3738"/>
                  </a:lnTo>
                  <a:lnTo>
                    <a:pt x="225979" y="2242"/>
                  </a:lnTo>
                  <a:lnTo>
                    <a:pt x="223736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924364" y="4902398"/>
              <a:ext cx="300990" cy="504190"/>
            </a:xfrm>
            <a:custGeom>
              <a:avLst/>
              <a:gdLst/>
              <a:ahLst/>
              <a:cxnLst/>
              <a:rect l="l" t="t" r="r" b="b"/>
              <a:pathLst>
                <a:path w="300990" h="504189">
                  <a:moveTo>
                    <a:pt x="205233" y="3364"/>
                  </a:moveTo>
                  <a:lnTo>
                    <a:pt x="206729" y="1121"/>
                  </a:lnTo>
                  <a:lnTo>
                    <a:pt x="208971" y="0"/>
                  </a:lnTo>
                  <a:lnTo>
                    <a:pt x="211962" y="0"/>
                  </a:lnTo>
                  <a:lnTo>
                    <a:pt x="216448" y="0"/>
                  </a:lnTo>
                  <a:lnTo>
                    <a:pt x="223738" y="0"/>
                  </a:lnTo>
                  <a:lnTo>
                    <a:pt x="225981" y="2242"/>
                  </a:lnTo>
                  <a:lnTo>
                    <a:pt x="227102" y="3738"/>
                  </a:lnTo>
                  <a:lnTo>
                    <a:pt x="227102" y="4485"/>
                  </a:lnTo>
                  <a:lnTo>
                    <a:pt x="226051" y="10268"/>
                  </a:lnTo>
                  <a:lnTo>
                    <a:pt x="222897" y="23691"/>
                  </a:lnTo>
                  <a:lnTo>
                    <a:pt x="217640" y="44754"/>
                  </a:lnTo>
                  <a:lnTo>
                    <a:pt x="210280" y="73457"/>
                  </a:lnTo>
                  <a:lnTo>
                    <a:pt x="208317" y="81413"/>
                  </a:lnTo>
                  <a:lnTo>
                    <a:pt x="206355" y="89579"/>
                  </a:lnTo>
                  <a:lnTo>
                    <a:pt x="204392" y="97955"/>
                  </a:lnTo>
                  <a:lnTo>
                    <a:pt x="202429" y="106542"/>
                  </a:lnTo>
                  <a:lnTo>
                    <a:pt x="200537" y="114672"/>
                  </a:lnTo>
                  <a:lnTo>
                    <a:pt x="198785" y="121682"/>
                  </a:lnTo>
                  <a:lnTo>
                    <a:pt x="197172" y="127570"/>
                  </a:lnTo>
                  <a:lnTo>
                    <a:pt x="195700" y="132336"/>
                  </a:lnTo>
                  <a:lnTo>
                    <a:pt x="193457" y="141308"/>
                  </a:lnTo>
                  <a:lnTo>
                    <a:pt x="193457" y="141682"/>
                  </a:lnTo>
                  <a:lnTo>
                    <a:pt x="195140" y="141869"/>
                  </a:lnTo>
                  <a:lnTo>
                    <a:pt x="198504" y="141869"/>
                  </a:lnTo>
                  <a:lnTo>
                    <a:pt x="201869" y="141869"/>
                  </a:lnTo>
                  <a:lnTo>
                    <a:pt x="243364" y="154766"/>
                  </a:lnTo>
                  <a:lnTo>
                    <a:pt x="275642" y="178422"/>
                  </a:lnTo>
                  <a:lnTo>
                    <a:pt x="296495" y="213785"/>
                  </a:lnTo>
                  <a:lnTo>
                    <a:pt x="300560" y="243364"/>
                  </a:lnTo>
                  <a:lnTo>
                    <a:pt x="299474" y="259170"/>
                  </a:lnTo>
                  <a:lnTo>
                    <a:pt x="283177" y="304486"/>
                  </a:lnTo>
                  <a:lnTo>
                    <a:pt x="252371" y="342546"/>
                  </a:lnTo>
                  <a:lnTo>
                    <a:pt x="213504" y="369813"/>
                  </a:lnTo>
                  <a:lnTo>
                    <a:pt x="171553" y="387932"/>
                  </a:lnTo>
                  <a:lnTo>
                    <a:pt x="132336" y="394766"/>
                  </a:lnTo>
                  <a:lnTo>
                    <a:pt x="130093" y="394766"/>
                  </a:lnTo>
                  <a:lnTo>
                    <a:pt x="116635" y="448037"/>
                  </a:lnTo>
                  <a:lnTo>
                    <a:pt x="114918" y="454801"/>
                  </a:lnTo>
                  <a:lnTo>
                    <a:pt x="113130" y="462196"/>
                  </a:lnTo>
                  <a:lnTo>
                    <a:pt x="111273" y="470222"/>
                  </a:lnTo>
                  <a:lnTo>
                    <a:pt x="109345" y="478878"/>
                  </a:lnTo>
                  <a:lnTo>
                    <a:pt x="106355" y="490841"/>
                  </a:lnTo>
                  <a:lnTo>
                    <a:pt x="104299" y="497944"/>
                  </a:lnTo>
                  <a:lnTo>
                    <a:pt x="103177" y="500186"/>
                  </a:lnTo>
                  <a:lnTo>
                    <a:pt x="102056" y="502429"/>
                  </a:lnTo>
                  <a:lnTo>
                    <a:pt x="99813" y="503738"/>
                  </a:lnTo>
                  <a:lnTo>
                    <a:pt x="96448" y="504112"/>
                  </a:lnTo>
                  <a:lnTo>
                    <a:pt x="93084" y="504112"/>
                  </a:lnTo>
                  <a:lnTo>
                    <a:pt x="85607" y="504112"/>
                  </a:lnTo>
                  <a:lnTo>
                    <a:pt x="81869" y="502803"/>
                  </a:lnTo>
                  <a:lnTo>
                    <a:pt x="81869" y="500186"/>
                  </a:lnTo>
                  <a:lnTo>
                    <a:pt x="94205" y="446915"/>
                  </a:lnTo>
                  <a:lnTo>
                    <a:pt x="107102" y="395327"/>
                  </a:lnTo>
                  <a:lnTo>
                    <a:pt x="107102" y="394953"/>
                  </a:lnTo>
                  <a:lnTo>
                    <a:pt x="105607" y="394766"/>
                  </a:lnTo>
                  <a:lnTo>
                    <a:pt x="102616" y="394766"/>
                  </a:lnTo>
                  <a:lnTo>
                    <a:pt x="100747" y="394766"/>
                  </a:lnTo>
                  <a:lnTo>
                    <a:pt x="57967" y="382219"/>
                  </a:lnTo>
                  <a:lnTo>
                    <a:pt x="22850" y="356495"/>
                  </a:lnTo>
                  <a:lnTo>
                    <a:pt x="2102" y="317943"/>
                  </a:lnTo>
                  <a:lnTo>
                    <a:pt x="0" y="293271"/>
                  </a:lnTo>
                  <a:lnTo>
                    <a:pt x="1156" y="276693"/>
                  </a:lnTo>
                  <a:lnTo>
                    <a:pt x="18504" y="229906"/>
                  </a:lnTo>
                  <a:lnTo>
                    <a:pt x="50992" y="191635"/>
                  </a:lnTo>
                  <a:lnTo>
                    <a:pt x="90981" y="165140"/>
                  </a:lnTo>
                  <a:lnTo>
                    <a:pt x="131705" y="147862"/>
                  </a:lnTo>
                  <a:lnTo>
                    <a:pt x="167663" y="141869"/>
                  </a:lnTo>
                  <a:lnTo>
                    <a:pt x="169532" y="141869"/>
                  </a:lnTo>
                  <a:lnTo>
                    <a:pt x="170654" y="141121"/>
                  </a:lnTo>
                  <a:lnTo>
                    <a:pt x="171028" y="139626"/>
                  </a:lnTo>
                  <a:lnTo>
                    <a:pt x="187850" y="71214"/>
                  </a:lnTo>
                  <a:lnTo>
                    <a:pt x="195455" y="41950"/>
                  </a:lnTo>
                  <a:lnTo>
                    <a:pt x="200887" y="20887"/>
                  </a:lnTo>
                  <a:lnTo>
                    <a:pt x="204147" y="8025"/>
                  </a:lnTo>
                  <a:lnTo>
                    <a:pt x="205233" y="3364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7822" y="5064173"/>
              <a:ext cx="213644" cy="21308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414033" y="5510729"/>
            <a:ext cx="241300" cy="403225"/>
            <a:chOff x="9414033" y="5510729"/>
            <a:chExt cx="241300" cy="403225"/>
          </a:xfrm>
        </p:grpSpPr>
        <p:sp>
          <p:nvSpPr>
            <p:cNvPr id="12" name="object 12" descr=""/>
            <p:cNvSpPr/>
            <p:nvPr/>
          </p:nvSpPr>
          <p:spPr>
            <a:xfrm>
              <a:off x="9415085" y="5511570"/>
              <a:ext cx="239395" cy="401320"/>
            </a:xfrm>
            <a:custGeom>
              <a:avLst/>
              <a:gdLst/>
              <a:ahLst/>
              <a:cxnLst/>
              <a:rect l="l" t="t" r="r" b="b"/>
              <a:pathLst>
                <a:path w="239395" h="401320">
                  <a:moveTo>
                    <a:pt x="170334" y="0"/>
                  </a:moveTo>
                  <a:lnTo>
                    <a:pt x="168464" y="374"/>
                  </a:lnTo>
                  <a:lnTo>
                    <a:pt x="166220" y="561"/>
                  </a:lnTo>
                  <a:lnTo>
                    <a:pt x="159114" y="561"/>
                  </a:lnTo>
                  <a:lnTo>
                    <a:pt x="139093" y="6381"/>
                  </a:lnTo>
                  <a:lnTo>
                    <a:pt x="100104" y="32748"/>
                  </a:lnTo>
                  <a:lnTo>
                    <a:pt x="63323" y="77383"/>
                  </a:lnTo>
                  <a:lnTo>
                    <a:pt x="33590" y="132081"/>
                  </a:lnTo>
                  <a:lnTo>
                    <a:pt x="12096" y="194002"/>
                  </a:lnTo>
                  <a:lnTo>
                    <a:pt x="1157" y="254310"/>
                  </a:lnTo>
                  <a:lnTo>
                    <a:pt x="0" y="293334"/>
                  </a:lnTo>
                  <a:lnTo>
                    <a:pt x="523" y="301539"/>
                  </a:lnTo>
                  <a:lnTo>
                    <a:pt x="631" y="303222"/>
                  </a:lnTo>
                  <a:lnTo>
                    <a:pt x="1561" y="311847"/>
                  </a:lnTo>
                  <a:lnTo>
                    <a:pt x="1683" y="312969"/>
                  </a:lnTo>
                  <a:lnTo>
                    <a:pt x="10413" y="350872"/>
                  </a:lnTo>
                  <a:lnTo>
                    <a:pt x="35693" y="389897"/>
                  </a:lnTo>
                  <a:lnTo>
                    <a:pt x="70476" y="401117"/>
                  </a:lnTo>
                  <a:lnTo>
                    <a:pt x="74403" y="401117"/>
                  </a:lnTo>
                  <a:lnTo>
                    <a:pt x="92565" y="398452"/>
                  </a:lnTo>
                  <a:lnTo>
                    <a:pt x="111148" y="390458"/>
                  </a:lnTo>
                  <a:lnTo>
                    <a:pt x="124751" y="380921"/>
                  </a:lnTo>
                  <a:lnTo>
                    <a:pt x="73281" y="380921"/>
                  </a:lnTo>
                  <a:lnTo>
                    <a:pt x="60272" y="377204"/>
                  </a:lnTo>
                  <a:lnTo>
                    <a:pt x="50981" y="366054"/>
                  </a:lnTo>
                  <a:lnTo>
                    <a:pt x="45406" y="347471"/>
                  </a:lnTo>
                  <a:lnTo>
                    <a:pt x="43628" y="322577"/>
                  </a:lnTo>
                  <a:lnTo>
                    <a:pt x="43568" y="320648"/>
                  </a:lnTo>
                  <a:lnTo>
                    <a:pt x="43764" y="312969"/>
                  </a:lnTo>
                  <a:lnTo>
                    <a:pt x="43793" y="311847"/>
                  </a:lnTo>
                  <a:lnTo>
                    <a:pt x="44409" y="303222"/>
                  </a:lnTo>
                  <a:lnTo>
                    <a:pt x="44529" y="301539"/>
                  </a:lnTo>
                  <a:lnTo>
                    <a:pt x="45756" y="290529"/>
                  </a:lnTo>
                  <a:lnTo>
                    <a:pt x="53996" y="245158"/>
                  </a:lnTo>
                  <a:lnTo>
                    <a:pt x="59817" y="221970"/>
                  </a:lnTo>
                  <a:lnTo>
                    <a:pt x="61500" y="214864"/>
                  </a:lnTo>
                  <a:lnTo>
                    <a:pt x="61500" y="213742"/>
                  </a:lnTo>
                  <a:lnTo>
                    <a:pt x="225641" y="213742"/>
                  </a:lnTo>
                  <a:lnTo>
                    <a:pt x="231818" y="187936"/>
                  </a:lnTo>
                  <a:lnTo>
                    <a:pt x="106492" y="187936"/>
                  </a:lnTo>
                  <a:lnTo>
                    <a:pt x="68232" y="187375"/>
                  </a:lnTo>
                  <a:lnTo>
                    <a:pt x="79241" y="146772"/>
                  </a:lnTo>
                  <a:lnTo>
                    <a:pt x="94599" y="103224"/>
                  </a:lnTo>
                  <a:lnTo>
                    <a:pt x="116899" y="59045"/>
                  </a:lnTo>
                  <a:lnTo>
                    <a:pt x="145370" y="27068"/>
                  </a:lnTo>
                  <a:lnTo>
                    <a:pt x="165285" y="20757"/>
                  </a:lnTo>
                  <a:lnTo>
                    <a:pt x="211887" y="20757"/>
                  </a:lnTo>
                  <a:lnTo>
                    <a:pt x="208202" y="16304"/>
                  </a:lnTo>
                  <a:lnTo>
                    <a:pt x="197262" y="7994"/>
                  </a:lnTo>
                  <a:lnTo>
                    <a:pt x="184640" y="2559"/>
                  </a:lnTo>
                  <a:lnTo>
                    <a:pt x="170334" y="0"/>
                  </a:lnTo>
                  <a:close/>
                </a:path>
                <a:path w="239395" h="401320">
                  <a:moveTo>
                    <a:pt x="225641" y="213742"/>
                  </a:moveTo>
                  <a:lnTo>
                    <a:pt x="170895" y="213742"/>
                  </a:lnTo>
                  <a:lnTo>
                    <a:pt x="168090" y="223279"/>
                  </a:lnTo>
                  <a:lnTo>
                    <a:pt x="161358" y="246701"/>
                  </a:lnTo>
                  <a:lnTo>
                    <a:pt x="154626" y="268159"/>
                  </a:lnTo>
                  <a:lnTo>
                    <a:pt x="141162" y="305186"/>
                  </a:lnTo>
                  <a:lnTo>
                    <a:pt x="120966" y="345052"/>
                  </a:lnTo>
                  <a:lnTo>
                    <a:pt x="91233" y="375311"/>
                  </a:lnTo>
                  <a:lnTo>
                    <a:pt x="78891" y="380921"/>
                  </a:lnTo>
                  <a:lnTo>
                    <a:pt x="124751" y="380921"/>
                  </a:lnTo>
                  <a:lnTo>
                    <a:pt x="168336" y="335655"/>
                  </a:lnTo>
                  <a:lnTo>
                    <a:pt x="200593" y="280957"/>
                  </a:lnTo>
                  <a:lnTo>
                    <a:pt x="225137" y="215846"/>
                  </a:lnTo>
                  <a:lnTo>
                    <a:pt x="225641" y="213742"/>
                  </a:lnTo>
                  <a:close/>
                </a:path>
                <a:path w="239395" h="401320">
                  <a:moveTo>
                    <a:pt x="211887" y="20757"/>
                  </a:moveTo>
                  <a:lnTo>
                    <a:pt x="165285" y="20757"/>
                  </a:lnTo>
                  <a:lnTo>
                    <a:pt x="178294" y="24333"/>
                  </a:lnTo>
                  <a:lnTo>
                    <a:pt x="187585" y="35062"/>
                  </a:lnTo>
                  <a:lnTo>
                    <a:pt x="193160" y="52944"/>
                  </a:lnTo>
                  <a:lnTo>
                    <a:pt x="194974" y="77383"/>
                  </a:lnTo>
                  <a:lnTo>
                    <a:pt x="194948" y="88007"/>
                  </a:lnTo>
                  <a:lnTo>
                    <a:pt x="188076" y="136884"/>
                  </a:lnTo>
                  <a:lnTo>
                    <a:pt x="178936" y="180830"/>
                  </a:lnTo>
                  <a:lnTo>
                    <a:pt x="122649" y="187936"/>
                  </a:lnTo>
                  <a:lnTo>
                    <a:pt x="231818" y="187936"/>
                  </a:lnTo>
                  <a:lnTo>
                    <a:pt x="233026" y="182887"/>
                  </a:lnTo>
                  <a:lnTo>
                    <a:pt x="237760" y="150208"/>
                  </a:lnTo>
                  <a:lnTo>
                    <a:pt x="239293" y="118722"/>
                  </a:lnTo>
                  <a:lnTo>
                    <a:pt x="239338" y="117810"/>
                  </a:lnTo>
                  <a:lnTo>
                    <a:pt x="233868" y="66899"/>
                  </a:lnTo>
                  <a:lnTo>
                    <a:pt x="217459" y="27489"/>
                  </a:lnTo>
                  <a:lnTo>
                    <a:pt x="211887" y="2075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14874" y="5511570"/>
              <a:ext cx="240029" cy="401320"/>
            </a:xfrm>
            <a:custGeom>
              <a:avLst/>
              <a:gdLst/>
              <a:ahLst/>
              <a:cxnLst/>
              <a:rect l="l" t="t" r="r" b="b"/>
              <a:pathLst>
                <a:path w="240029" h="401320">
                  <a:moveTo>
                    <a:pt x="0" y="283306"/>
                  </a:moveTo>
                  <a:lnTo>
                    <a:pt x="5469" y="224541"/>
                  </a:lnTo>
                  <a:lnTo>
                    <a:pt x="21879" y="162691"/>
                  </a:lnTo>
                  <a:lnTo>
                    <a:pt x="47685" y="103645"/>
                  </a:lnTo>
                  <a:lnTo>
                    <a:pt x="81345" y="53295"/>
                  </a:lnTo>
                  <a:lnTo>
                    <a:pt x="119634" y="17110"/>
                  </a:lnTo>
                  <a:lnTo>
                    <a:pt x="159325" y="561"/>
                  </a:lnTo>
                  <a:lnTo>
                    <a:pt x="159699" y="561"/>
                  </a:lnTo>
                  <a:lnTo>
                    <a:pt x="161195" y="561"/>
                  </a:lnTo>
                  <a:lnTo>
                    <a:pt x="163813" y="561"/>
                  </a:lnTo>
                  <a:lnTo>
                    <a:pt x="166431" y="561"/>
                  </a:lnTo>
                  <a:lnTo>
                    <a:pt x="168675" y="374"/>
                  </a:lnTo>
                  <a:lnTo>
                    <a:pt x="208412" y="16304"/>
                  </a:lnTo>
                  <a:lnTo>
                    <a:pt x="234078" y="66899"/>
                  </a:lnTo>
                  <a:lnTo>
                    <a:pt x="239548" y="117810"/>
                  </a:lnTo>
                  <a:lnTo>
                    <a:pt x="237970" y="150208"/>
                  </a:lnTo>
                  <a:lnTo>
                    <a:pt x="225348" y="215846"/>
                  </a:lnTo>
                  <a:lnTo>
                    <a:pt x="200804" y="280957"/>
                  </a:lnTo>
                  <a:lnTo>
                    <a:pt x="168546" y="335655"/>
                  </a:lnTo>
                  <a:lnTo>
                    <a:pt x="130363" y="377134"/>
                  </a:lnTo>
                  <a:lnTo>
                    <a:pt x="92775" y="398452"/>
                  </a:lnTo>
                  <a:lnTo>
                    <a:pt x="74613" y="401117"/>
                  </a:lnTo>
                  <a:lnTo>
                    <a:pt x="70686" y="401117"/>
                  </a:lnTo>
                  <a:lnTo>
                    <a:pt x="29067" y="383831"/>
                  </a:lnTo>
                  <a:lnTo>
                    <a:pt x="7713" y="341511"/>
                  </a:lnTo>
                  <a:lnTo>
                    <a:pt x="841" y="303222"/>
                  </a:lnTo>
                  <a:lnTo>
                    <a:pt x="210" y="293334"/>
                  </a:lnTo>
                  <a:lnTo>
                    <a:pt x="0" y="28330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7791" y="5724471"/>
              <a:ext cx="129030" cy="16886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2475" y="5531486"/>
              <a:ext cx="128469" cy="168862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971661" y="6909587"/>
            <a:ext cx="402590" cy="417195"/>
            <a:chOff x="971661" y="6909587"/>
            <a:chExt cx="402590" cy="417195"/>
          </a:xfrm>
        </p:grpSpPr>
        <p:sp>
          <p:nvSpPr>
            <p:cNvPr id="17" name="object 17" descr=""/>
            <p:cNvSpPr/>
            <p:nvPr/>
          </p:nvSpPr>
          <p:spPr>
            <a:xfrm>
              <a:off x="972502" y="6910429"/>
              <a:ext cx="400685" cy="415290"/>
            </a:xfrm>
            <a:custGeom>
              <a:avLst/>
              <a:gdLst/>
              <a:ahLst/>
              <a:cxnLst/>
              <a:rect l="l" t="t" r="r" b="b"/>
              <a:pathLst>
                <a:path w="400684" h="415290">
                  <a:moveTo>
                    <a:pt x="249113" y="0"/>
                  </a:moveTo>
                  <a:lnTo>
                    <a:pt x="225548" y="0"/>
                  </a:lnTo>
                  <a:lnTo>
                    <a:pt x="218067" y="374"/>
                  </a:lnTo>
                  <a:lnTo>
                    <a:pt x="210399" y="561"/>
                  </a:lnTo>
                  <a:lnTo>
                    <a:pt x="172808" y="561"/>
                  </a:lnTo>
                  <a:lnTo>
                    <a:pt x="135497" y="5400"/>
                  </a:lnTo>
                  <a:lnTo>
                    <a:pt x="72658" y="27281"/>
                  </a:lnTo>
                  <a:lnTo>
                    <a:pt x="26510" y="62734"/>
                  </a:lnTo>
                  <a:lnTo>
                    <a:pt x="2945" y="95556"/>
                  </a:lnTo>
                  <a:lnTo>
                    <a:pt x="0" y="109969"/>
                  </a:lnTo>
                  <a:lnTo>
                    <a:pt x="0" y="114457"/>
                  </a:lnTo>
                  <a:lnTo>
                    <a:pt x="3366" y="116701"/>
                  </a:lnTo>
                  <a:lnTo>
                    <a:pt x="10099" y="116701"/>
                  </a:lnTo>
                  <a:lnTo>
                    <a:pt x="48625" y="98560"/>
                  </a:lnTo>
                  <a:lnTo>
                    <a:pt x="58280" y="78759"/>
                  </a:lnTo>
                  <a:lnTo>
                    <a:pt x="64803" y="67608"/>
                  </a:lnTo>
                  <a:lnTo>
                    <a:pt x="108706" y="42781"/>
                  </a:lnTo>
                  <a:lnTo>
                    <a:pt x="140827" y="39274"/>
                  </a:lnTo>
                  <a:lnTo>
                    <a:pt x="143071" y="39274"/>
                  </a:lnTo>
                  <a:lnTo>
                    <a:pt x="142697" y="39648"/>
                  </a:lnTo>
                  <a:lnTo>
                    <a:pt x="142323" y="42454"/>
                  </a:lnTo>
                  <a:lnTo>
                    <a:pt x="138583" y="80793"/>
                  </a:lnTo>
                  <a:lnTo>
                    <a:pt x="130027" y="134094"/>
                  </a:lnTo>
                  <a:lnTo>
                    <a:pt x="120068" y="187396"/>
                  </a:lnTo>
                  <a:lnTo>
                    <a:pt x="108987" y="236349"/>
                  </a:lnTo>
                  <a:lnTo>
                    <a:pt x="97064" y="276605"/>
                  </a:lnTo>
                  <a:lnTo>
                    <a:pt x="79496" y="326996"/>
                  </a:lnTo>
                  <a:lnTo>
                    <a:pt x="64382" y="368760"/>
                  </a:lnTo>
                  <a:lnTo>
                    <a:pt x="52179" y="400040"/>
                  </a:lnTo>
                  <a:lnTo>
                    <a:pt x="49934" y="406586"/>
                  </a:lnTo>
                  <a:lnTo>
                    <a:pt x="49934" y="412944"/>
                  </a:lnTo>
                  <a:lnTo>
                    <a:pt x="52366" y="415189"/>
                  </a:lnTo>
                  <a:lnTo>
                    <a:pt x="63587" y="415189"/>
                  </a:lnTo>
                  <a:lnTo>
                    <a:pt x="71629" y="412944"/>
                  </a:lnTo>
                  <a:lnTo>
                    <a:pt x="102675" y="390502"/>
                  </a:lnTo>
                  <a:lnTo>
                    <a:pt x="125117" y="337200"/>
                  </a:lnTo>
                  <a:lnTo>
                    <a:pt x="143352" y="282777"/>
                  </a:lnTo>
                  <a:lnTo>
                    <a:pt x="164392" y="208155"/>
                  </a:lnTo>
                  <a:lnTo>
                    <a:pt x="174772" y="166180"/>
                  </a:lnTo>
                  <a:lnTo>
                    <a:pt x="183468" y="124977"/>
                  </a:lnTo>
                  <a:lnTo>
                    <a:pt x="190482" y="84545"/>
                  </a:lnTo>
                  <a:lnTo>
                    <a:pt x="195812" y="44885"/>
                  </a:lnTo>
                  <a:lnTo>
                    <a:pt x="196934" y="38713"/>
                  </a:lnTo>
                  <a:lnTo>
                    <a:pt x="213205" y="38713"/>
                  </a:lnTo>
                  <a:lnTo>
                    <a:pt x="224917" y="38748"/>
                  </a:lnTo>
                  <a:lnTo>
                    <a:pt x="270258" y="45095"/>
                  </a:lnTo>
                  <a:lnTo>
                    <a:pt x="310620" y="59402"/>
                  </a:lnTo>
                  <a:lnTo>
                    <a:pt x="337867" y="86754"/>
                  </a:lnTo>
                  <a:lnTo>
                    <a:pt x="344494" y="115579"/>
                  </a:lnTo>
                  <a:lnTo>
                    <a:pt x="343828" y="124767"/>
                  </a:lnTo>
                  <a:lnTo>
                    <a:pt x="314021" y="184766"/>
                  </a:lnTo>
                  <a:lnTo>
                    <a:pt x="249779" y="222077"/>
                  </a:lnTo>
                  <a:lnTo>
                    <a:pt x="205350" y="229476"/>
                  </a:lnTo>
                  <a:lnTo>
                    <a:pt x="197214" y="230387"/>
                  </a:lnTo>
                  <a:lnTo>
                    <a:pt x="189640" y="232000"/>
                  </a:lnTo>
                  <a:lnTo>
                    <a:pt x="155415" y="255285"/>
                  </a:lnTo>
                  <a:lnTo>
                    <a:pt x="153732" y="258838"/>
                  </a:lnTo>
                  <a:lnTo>
                    <a:pt x="153732" y="265945"/>
                  </a:lnTo>
                  <a:lnTo>
                    <a:pt x="157285" y="268189"/>
                  </a:lnTo>
                  <a:lnTo>
                    <a:pt x="169442" y="268189"/>
                  </a:lnTo>
                  <a:lnTo>
                    <a:pt x="213135" y="262964"/>
                  </a:lnTo>
                  <a:lnTo>
                    <a:pt x="254443" y="251217"/>
                  </a:lnTo>
                  <a:lnTo>
                    <a:pt x="293367" y="232947"/>
                  </a:lnTo>
                  <a:lnTo>
                    <a:pt x="329907" y="208155"/>
                  </a:lnTo>
                  <a:lnTo>
                    <a:pt x="360835" y="179646"/>
                  </a:lnTo>
                  <a:lnTo>
                    <a:pt x="396183" y="119892"/>
                  </a:lnTo>
                  <a:lnTo>
                    <a:pt x="400601" y="88648"/>
                  </a:lnTo>
                  <a:lnTo>
                    <a:pt x="400601" y="80419"/>
                  </a:lnTo>
                  <a:lnTo>
                    <a:pt x="399292" y="73125"/>
                  </a:lnTo>
                  <a:lnTo>
                    <a:pt x="396674" y="66766"/>
                  </a:lnTo>
                  <a:lnTo>
                    <a:pt x="393903" y="59297"/>
                  </a:lnTo>
                  <a:lnTo>
                    <a:pt x="356417" y="21460"/>
                  </a:lnTo>
                  <a:lnTo>
                    <a:pt x="291333" y="2384"/>
                  </a:lnTo>
                  <a:lnTo>
                    <a:pt x="24911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72502" y="6910429"/>
              <a:ext cx="400685" cy="415290"/>
            </a:xfrm>
            <a:custGeom>
              <a:avLst/>
              <a:gdLst/>
              <a:ahLst/>
              <a:cxnLst/>
              <a:rect l="l" t="t" r="r" b="b"/>
              <a:pathLst>
                <a:path w="400684" h="415290">
                  <a:moveTo>
                    <a:pt x="10099" y="116701"/>
                  </a:moveTo>
                  <a:lnTo>
                    <a:pt x="3366" y="116701"/>
                  </a:lnTo>
                  <a:lnTo>
                    <a:pt x="0" y="114457"/>
                  </a:lnTo>
                  <a:lnTo>
                    <a:pt x="0" y="109969"/>
                  </a:lnTo>
                  <a:lnTo>
                    <a:pt x="2945" y="95556"/>
                  </a:lnTo>
                  <a:lnTo>
                    <a:pt x="26510" y="62734"/>
                  </a:lnTo>
                  <a:lnTo>
                    <a:pt x="72658" y="27281"/>
                  </a:lnTo>
                  <a:lnTo>
                    <a:pt x="135497" y="5400"/>
                  </a:lnTo>
                  <a:lnTo>
                    <a:pt x="172808" y="561"/>
                  </a:lnTo>
                  <a:lnTo>
                    <a:pt x="173556" y="561"/>
                  </a:lnTo>
                  <a:lnTo>
                    <a:pt x="176735" y="561"/>
                  </a:lnTo>
                  <a:lnTo>
                    <a:pt x="210399" y="561"/>
                  </a:lnTo>
                  <a:lnTo>
                    <a:pt x="218067" y="374"/>
                  </a:lnTo>
                  <a:lnTo>
                    <a:pt x="225548" y="0"/>
                  </a:lnTo>
                  <a:lnTo>
                    <a:pt x="249113" y="0"/>
                  </a:lnTo>
                  <a:lnTo>
                    <a:pt x="291333" y="2384"/>
                  </a:lnTo>
                  <a:lnTo>
                    <a:pt x="356417" y="21460"/>
                  </a:lnTo>
                  <a:lnTo>
                    <a:pt x="390081" y="52038"/>
                  </a:lnTo>
                  <a:lnTo>
                    <a:pt x="396674" y="66766"/>
                  </a:lnTo>
                  <a:lnTo>
                    <a:pt x="399292" y="73125"/>
                  </a:lnTo>
                  <a:lnTo>
                    <a:pt x="400601" y="80419"/>
                  </a:lnTo>
                  <a:lnTo>
                    <a:pt x="400601" y="88648"/>
                  </a:lnTo>
                  <a:lnTo>
                    <a:pt x="382927" y="150225"/>
                  </a:lnTo>
                  <a:lnTo>
                    <a:pt x="329907" y="208155"/>
                  </a:lnTo>
                  <a:lnTo>
                    <a:pt x="293367" y="232947"/>
                  </a:lnTo>
                  <a:lnTo>
                    <a:pt x="254443" y="251217"/>
                  </a:lnTo>
                  <a:lnTo>
                    <a:pt x="213135" y="262964"/>
                  </a:lnTo>
                  <a:lnTo>
                    <a:pt x="169442" y="268189"/>
                  </a:lnTo>
                  <a:lnTo>
                    <a:pt x="164392" y="268189"/>
                  </a:lnTo>
                  <a:lnTo>
                    <a:pt x="157285" y="268189"/>
                  </a:lnTo>
                  <a:lnTo>
                    <a:pt x="153732" y="265945"/>
                  </a:lnTo>
                  <a:lnTo>
                    <a:pt x="153732" y="261456"/>
                  </a:lnTo>
                  <a:lnTo>
                    <a:pt x="153732" y="258838"/>
                  </a:lnTo>
                  <a:lnTo>
                    <a:pt x="155415" y="255285"/>
                  </a:lnTo>
                  <a:lnTo>
                    <a:pt x="158781" y="250796"/>
                  </a:lnTo>
                  <a:lnTo>
                    <a:pt x="162148" y="246308"/>
                  </a:lnTo>
                  <a:lnTo>
                    <a:pt x="197214" y="230387"/>
                  </a:lnTo>
                  <a:lnTo>
                    <a:pt x="205350" y="229476"/>
                  </a:lnTo>
                  <a:lnTo>
                    <a:pt x="249779" y="222077"/>
                  </a:lnTo>
                  <a:lnTo>
                    <a:pt x="286003" y="207173"/>
                  </a:lnTo>
                  <a:lnTo>
                    <a:pt x="333834" y="154854"/>
                  </a:lnTo>
                  <a:lnTo>
                    <a:pt x="344494" y="115579"/>
                  </a:lnTo>
                  <a:lnTo>
                    <a:pt x="343758" y="105270"/>
                  </a:lnTo>
                  <a:lnTo>
                    <a:pt x="326330" y="71185"/>
                  </a:lnTo>
                  <a:lnTo>
                    <a:pt x="291298" y="51267"/>
                  </a:lnTo>
                  <a:lnTo>
                    <a:pt x="247921" y="40712"/>
                  </a:lnTo>
                  <a:lnTo>
                    <a:pt x="213205" y="38713"/>
                  </a:lnTo>
                  <a:lnTo>
                    <a:pt x="196934" y="38713"/>
                  </a:lnTo>
                  <a:lnTo>
                    <a:pt x="195812" y="44885"/>
                  </a:lnTo>
                  <a:lnTo>
                    <a:pt x="190482" y="84545"/>
                  </a:lnTo>
                  <a:lnTo>
                    <a:pt x="183468" y="124977"/>
                  </a:lnTo>
                  <a:lnTo>
                    <a:pt x="174772" y="166180"/>
                  </a:lnTo>
                  <a:lnTo>
                    <a:pt x="164392" y="208155"/>
                  </a:lnTo>
                  <a:lnTo>
                    <a:pt x="153521" y="247991"/>
                  </a:lnTo>
                  <a:lnTo>
                    <a:pt x="133884" y="312514"/>
                  </a:lnTo>
                  <a:lnTo>
                    <a:pt x="117403" y="357153"/>
                  </a:lnTo>
                  <a:lnTo>
                    <a:pt x="98817" y="395832"/>
                  </a:lnTo>
                  <a:lnTo>
                    <a:pt x="63587" y="415189"/>
                  </a:lnTo>
                  <a:lnTo>
                    <a:pt x="57228" y="415189"/>
                  </a:lnTo>
                  <a:lnTo>
                    <a:pt x="52366" y="415189"/>
                  </a:lnTo>
                  <a:lnTo>
                    <a:pt x="49934" y="412944"/>
                  </a:lnTo>
                  <a:lnTo>
                    <a:pt x="49934" y="408456"/>
                  </a:lnTo>
                  <a:lnTo>
                    <a:pt x="49934" y="406586"/>
                  </a:lnTo>
                  <a:lnTo>
                    <a:pt x="52179" y="400040"/>
                  </a:lnTo>
                  <a:lnTo>
                    <a:pt x="56667" y="388819"/>
                  </a:lnTo>
                  <a:lnTo>
                    <a:pt x="60279" y="379596"/>
                  </a:lnTo>
                  <a:lnTo>
                    <a:pt x="74060" y="342250"/>
                  </a:lnTo>
                  <a:lnTo>
                    <a:pt x="90997" y="294174"/>
                  </a:lnTo>
                  <a:lnTo>
                    <a:pt x="103131" y="257564"/>
                  </a:lnTo>
                  <a:lnTo>
                    <a:pt x="114632" y="212959"/>
                  </a:lnTo>
                  <a:lnTo>
                    <a:pt x="125223" y="160745"/>
                  </a:lnTo>
                  <a:lnTo>
                    <a:pt x="134480" y="107444"/>
                  </a:lnTo>
                  <a:lnTo>
                    <a:pt x="140266" y="66205"/>
                  </a:lnTo>
                  <a:lnTo>
                    <a:pt x="141014" y="59098"/>
                  </a:lnTo>
                  <a:lnTo>
                    <a:pt x="141575" y="52927"/>
                  </a:lnTo>
                  <a:lnTo>
                    <a:pt x="141949" y="47690"/>
                  </a:lnTo>
                  <a:lnTo>
                    <a:pt x="142323" y="42454"/>
                  </a:lnTo>
                  <a:lnTo>
                    <a:pt x="142697" y="39648"/>
                  </a:lnTo>
                  <a:lnTo>
                    <a:pt x="143071" y="39274"/>
                  </a:lnTo>
                  <a:lnTo>
                    <a:pt x="140827" y="39274"/>
                  </a:lnTo>
                  <a:lnTo>
                    <a:pt x="94224" y="47164"/>
                  </a:lnTo>
                  <a:lnTo>
                    <a:pt x="58280" y="78759"/>
                  </a:lnTo>
                  <a:lnTo>
                    <a:pt x="52740" y="92575"/>
                  </a:lnTo>
                  <a:lnTo>
                    <a:pt x="48625" y="98560"/>
                  </a:lnTo>
                  <a:lnTo>
                    <a:pt x="16025" y="115544"/>
                  </a:lnTo>
                  <a:lnTo>
                    <a:pt x="10099" y="11670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425002" y="6871996"/>
            <a:ext cx="135890" cy="563245"/>
            <a:chOff x="1425002" y="6871996"/>
            <a:chExt cx="135890" cy="563245"/>
          </a:xfrm>
        </p:grpSpPr>
        <p:sp>
          <p:nvSpPr>
            <p:cNvPr id="20" name="object 20" descr=""/>
            <p:cNvSpPr/>
            <p:nvPr/>
          </p:nvSpPr>
          <p:spPr>
            <a:xfrm>
              <a:off x="1425844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19" h="561340">
                  <a:moveTo>
                    <a:pt x="131476" y="0"/>
                  </a:moveTo>
                  <a:lnTo>
                    <a:pt x="116701" y="0"/>
                  </a:lnTo>
                  <a:lnTo>
                    <a:pt x="109220" y="5610"/>
                  </a:lnTo>
                  <a:lnTo>
                    <a:pt x="104545" y="9538"/>
                  </a:lnTo>
                  <a:lnTo>
                    <a:pt x="102675" y="11782"/>
                  </a:lnTo>
                  <a:lnTo>
                    <a:pt x="100465" y="14237"/>
                  </a:lnTo>
                  <a:lnTo>
                    <a:pt x="96643" y="18234"/>
                  </a:lnTo>
                  <a:lnTo>
                    <a:pt x="91208" y="23775"/>
                  </a:lnTo>
                  <a:lnTo>
                    <a:pt x="84159" y="30858"/>
                  </a:lnTo>
                  <a:lnTo>
                    <a:pt x="76795" y="38573"/>
                  </a:lnTo>
                  <a:lnTo>
                    <a:pt x="51337" y="76164"/>
                  </a:lnTo>
                  <a:lnTo>
                    <a:pt x="32927" y="109758"/>
                  </a:lnTo>
                  <a:lnTo>
                    <a:pt x="18515" y="146999"/>
                  </a:lnTo>
                  <a:lnTo>
                    <a:pt x="8521" y="190236"/>
                  </a:lnTo>
                  <a:lnTo>
                    <a:pt x="1402" y="242801"/>
                  </a:lnTo>
                  <a:lnTo>
                    <a:pt x="0" y="280533"/>
                  </a:lnTo>
                  <a:lnTo>
                    <a:pt x="1507" y="318615"/>
                  </a:lnTo>
                  <a:lnTo>
                    <a:pt x="13570" y="392676"/>
                  </a:lnTo>
                  <a:lnTo>
                    <a:pt x="37977" y="462809"/>
                  </a:lnTo>
                  <a:lnTo>
                    <a:pt x="76410" y="522282"/>
                  </a:lnTo>
                  <a:lnTo>
                    <a:pt x="116701" y="561066"/>
                  </a:lnTo>
                  <a:lnTo>
                    <a:pt x="131289" y="561066"/>
                  </a:lnTo>
                  <a:lnTo>
                    <a:pt x="134094" y="559383"/>
                  </a:lnTo>
                  <a:lnTo>
                    <a:pt x="134094" y="555642"/>
                  </a:lnTo>
                  <a:lnTo>
                    <a:pt x="130915" y="551715"/>
                  </a:lnTo>
                  <a:lnTo>
                    <a:pt x="124556" y="544234"/>
                  </a:lnTo>
                  <a:lnTo>
                    <a:pt x="119507" y="538167"/>
                  </a:lnTo>
                  <a:lnTo>
                    <a:pt x="94013" y="504539"/>
                  </a:lnTo>
                  <a:lnTo>
                    <a:pt x="73499" y="466246"/>
                  </a:lnTo>
                  <a:lnTo>
                    <a:pt x="55510" y="411226"/>
                  </a:lnTo>
                  <a:lnTo>
                    <a:pt x="46323" y="363430"/>
                  </a:lnTo>
                  <a:lnTo>
                    <a:pt x="41553" y="309568"/>
                  </a:lnTo>
                  <a:lnTo>
                    <a:pt x="40957" y="280533"/>
                  </a:lnTo>
                  <a:lnTo>
                    <a:pt x="41553" y="251462"/>
                  </a:lnTo>
                  <a:lnTo>
                    <a:pt x="46323" y="197320"/>
                  </a:lnTo>
                  <a:lnTo>
                    <a:pt x="55545" y="149103"/>
                  </a:lnTo>
                  <a:lnTo>
                    <a:pt x="67327" y="110389"/>
                  </a:lnTo>
                  <a:lnTo>
                    <a:pt x="87947" y="68450"/>
                  </a:lnTo>
                  <a:lnTo>
                    <a:pt x="114036" y="29315"/>
                  </a:lnTo>
                  <a:lnTo>
                    <a:pt x="130915" y="10099"/>
                  </a:lnTo>
                  <a:lnTo>
                    <a:pt x="134094" y="6171"/>
                  </a:lnTo>
                  <a:lnTo>
                    <a:pt x="134094" y="1683"/>
                  </a:lnTo>
                  <a:lnTo>
                    <a:pt x="131476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25844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19" h="561340">
                  <a:moveTo>
                    <a:pt x="0" y="280533"/>
                  </a:moveTo>
                  <a:lnTo>
                    <a:pt x="3155" y="224672"/>
                  </a:lnTo>
                  <a:lnTo>
                    <a:pt x="11642" y="174631"/>
                  </a:lnTo>
                  <a:lnTo>
                    <a:pt x="22547" y="134445"/>
                  </a:lnTo>
                  <a:lnTo>
                    <a:pt x="39274" y="97625"/>
                  </a:lnTo>
                  <a:lnTo>
                    <a:pt x="60595" y="60034"/>
                  </a:lnTo>
                  <a:lnTo>
                    <a:pt x="91208" y="23775"/>
                  </a:lnTo>
                  <a:lnTo>
                    <a:pt x="96643" y="18234"/>
                  </a:lnTo>
                  <a:lnTo>
                    <a:pt x="100465" y="14237"/>
                  </a:lnTo>
                  <a:lnTo>
                    <a:pt x="102675" y="11782"/>
                  </a:lnTo>
                  <a:lnTo>
                    <a:pt x="104545" y="9538"/>
                  </a:lnTo>
                  <a:lnTo>
                    <a:pt x="109220" y="5610"/>
                  </a:lnTo>
                  <a:lnTo>
                    <a:pt x="116701" y="0"/>
                  </a:lnTo>
                  <a:lnTo>
                    <a:pt x="123995" y="0"/>
                  </a:lnTo>
                  <a:lnTo>
                    <a:pt x="126239" y="0"/>
                  </a:lnTo>
                  <a:lnTo>
                    <a:pt x="131476" y="0"/>
                  </a:lnTo>
                  <a:lnTo>
                    <a:pt x="134094" y="1683"/>
                  </a:lnTo>
                  <a:lnTo>
                    <a:pt x="134094" y="5049"/>
                  </a:lnTo>
                  <a:lnTo>
                    <a:pt x="134094" y="6171"/>
                  </a:lnTo>
                  <a:lnTo>
                    <a:pt x="130915" y="10099"/>
                  </a:lnTo>
                  <a:lnTo>
                    <a:pt x="124556" y="16831"/>
                  </a:lnTo>
                  <a:lnTo>
                    <a:pt x="119542" y="22477"/>
                  </a:lnTo>
                  <a:lnTo>
                    <a:pt x="94785" y="56948"/>
                  </a:lnTo>
                  <a:lnTo>
                    <a:pt x="74060" y="94820"/>
                  </a:lnTo>
                  <a:lnTo>
                    <a:pt x="55545" y="149103"/>
                  </a:lnTo>
                  <a:lnTo>
                    <a:pt x="46323" y="197320"/>
                  </a:lnTo>
                  <a:lnTo>
                    <a:pt x="41553" y="251462"/>
                  </a:lnTo>
                  <a:lnTo>
                    <a:pt x="40957" y="280533"/>
                  </a:lnTo>
                  <a:lnTo>
                    <a:pt x="41553" y="309568"/>
                  </a:lnTo>
                  <a:lnTo>
                    <a:pt x="46323" y="363430"/>
                  </a:lnTo>
                  <a:lnTo>
                    <a:pt x="55510" y="411226"/>
                  </a:lnTo>
                  <a:lnTo>
                    <a:pt x="67012" y="450220"/>
                  </a:lnTo>
                  <a:lnTo>
                    <a:pt x="87105" y="493177"/>
                  </a:lnTo>
                  <a:lnTo>
                    <a:pt x="113896" y="531189"/>
                  </a:lnTo>
                  <a:lnTo>
                    <a:pt x="130915" y="551715"/>
                  </a:lnTo>
                  <a:lnTo>
                    <a:pt x="134094" y="555642"/>
                  </a:lnTo>
                  <a:lnTo>
                    <a:pt x="134094" y="556016"/>
                  </a:lnTo>
                  <a:lnTo>
                    <a:pt x="134094" y="559383"/>
                  </a:lnTo>
                  <a:lnTo>
                    <a:pt x="131289" y="561066"/>
                  </a:lnTo>
                  <a:lnTo>
                    <a:pt x="125678" y="561066"/>
                  </a:lnTo>
                  <a:lnTo>
                    <a:pt x="123995" y="561066"/>
                  </a:lnTo>
                  <a:lnTo>
                    <a:pt x="116701" y="561066"/>
                  </a:lnTo>
                  <a:lnTo>
                    <a:pt x="100991" y="547600"/>
                  </a:lnTo>
                  <a:lnTo>
                    <a:pt x="55405" y="494019"/>
                  </a:lnTo>
                  <a:lnTo>
                    <a:pt x="24125" y="428654"/>
                  </a:lnTo>
                  <a:lnTo>
                    <a:pt x="6031" y="355996"/>
                  </a:lnTo>
                  <a:lnTo>
                    <a:pt x="1507" y="318615"/>
                  </a:lnTo>
                  <a:lnTo>
                    <a:pt x="0" y="280533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1610154" y="6897244"/>
            <a:ext cx="241300" cy="403225"/>
            <a:chOff x="1610154" y="6897244"/>
            <a:chExt cx="241300" cy="403225"/>
          </a:xfrm>
        </p:grpSpPr>
        <p:sp>
          <p:nvSpPr>
            <p:cNvPr id="23" name="object 23" descr=""/>
            <p:cNvSpPr/>
            <p:nvPr/>
          </p:nvSpPr>
          <p:spPr>
            <a:xfrm>
              <a:off x="1611206" y="6898085"/>
              <a:ext cx="239395" cy="401320"/>
            </a:xfrm>
            <a:custGeom>
              <a:avLst/>
              <a:gdLst/>
              <a:ahLst/>
              <a:cxnLst/>
              <a:rect l="l" t="t" r="r" b="b"/>
              <a:pathLst>
                <a:path w="239394" h="401320">
                  <a:moveTo>
                    <a:pt x="170353" y="0"/>
                  </a:moveTo>
                  <a:lnTo>
                    <a:pt x="168483" y="374"/>
                  </a:lnTo>
                  <a:lnTo>
                    <a:pt x="166239" y="561"/>
                  </a:lnTo>
                  <a:lnTo>
                    <a:pt x="159132" y="561"/>
                  </a:lnTo>
                  <a:lnTo>
                    <a:pt x="139109" y="6382"/>
                  </a:lnTo>
                  <a:lnTo>
                    <a:pt x="100115" y="32752"/>
                  </a:lnTo>
                  <a:lnTo>
                    <a:pt x="63330" y="77392"/>
                  </a:lnTo>
                  <a:lnTo>
                    <a:pt x="33593" y="132096"/>
                  </a:lnTo>
                  <a:lnTo>
                    <a:pt x="12097" y="194023"/>
                  </a:lnTo>
                  <a:lnTo>
                    <a:pt x="1157" y="254338"/>
                  </a:lnTo>
                  <a:lnTo>
                    <a:pt x="0" y="293367"/>
                  </a:lnTo>
                  <a:lnTo>
                    <a:pt x="523" y="301573"/>
                  </a:lnTo>
                  <a:lnTo>
                    <a:pt x="631" y="303256"/>
                  </a:lnTo>
                  <a:lnTo>
                    <a:pt x="1562" y="311882"/>
                  </a:lnTo>
                  <a:lnTo>
                    <a:pt x="1683" y="313004"/>
                  </a:lnTo>
                  <a:lnTo>
                    <a:pt x="3155" y="322613"/>
                  </a:lnTo>
                  <a:lnTo>
                    <a:pt x="13816" y="360204"/>
                  </a:lnTo>
                  <a:lnTo>
                    <a:pt x="43342" y="394850"/>
                  </a:lnTo>
                  <a:lnTo>
                    <a:pt x="70483" y="401162"/>
                  </a:lnTo>
                  <a:lnTo>
                    <a:pt x="74411" y="401162"/>
                  </a:lnTo>
                  <a:lnTo>
                    <a:pt x="92575" y="398497"/>
                  </a:lnTo>
                  <a:lnTo>
                    <a:pt x="111161" y="390502"/>
                  </a:lnTo>
                  <a:lnTo>
                    <a:pt x="124765" y="380964"/>
                  </a:lnTo>
                  <a:lnTo>
                    <a:pt x="73289" y="380964"/>
                  </a:lnTo>
                  <a:lnTo>
                    <a:pt x="60279" y="377247"/>
                  </a:lnTo>
                  <a:lnTo>
                    <a:pt x="50986" y="366095"/>
                  </a:lnTo>
                  <a:lnTo>
                    <a:pt x="45411" y="347510"/>
                  </a:lnTo>
                  <a:lnTo>
                    <a:pt x="43632" y="322613"/>
                  </a:lnTo>
                  <a:lnTo>
                    <a:pt x="43573" y="320684"/>
                  </a:lnTo>
                  <a:lnTo>
                    <a:pt x="43769" y="313004"/>
                  </a:lnTo>
                  <a:lnTo>
                    <a:pt x="49514" y="267067"/>
                  </a:lnTo>
                  <a:lnTo>
                    <a:pt x="59823" y="221995"/>
                  </a:lnTo>
                  <a:lnTo>
                    <a:pt x="61506" y="214888"/>
                  </a:lnTo>
                  <a:lnTo>
                    <a:pt x="61506" y="213766"/>
                  </a:lnTo>
                  <a:lnTo>
                    <a:pt x="225666" y="213766"/>
                  </a:lnTo>
                  <a:lnTo>
                    <a:pt x="231844" y="187957"/>
                  </a:lnTo>
                  <a:lnTo>
                    <a:pt x="106504" y="187957"/>
                  </a:lnTo>
                  <a:lnTo>
                    <a:pt x="68239" y="187396"/>
                  </a:lnTo>
                  <a:lnTo>
                    <a:pt x="79250" y="146789"/>
                  </a:lnTo>
                  <a:lnTo>
                    <a:pt x="94609" y="103236"/>
                  </a:lnTo>
                  <a:lnTo>
                    <a:pt x="116912" y="59052"/>
                  </a:lnTo>
                  <a:lnTo>
                    <a:pt x="145386" y="27071"/>
                  </a:lnTo>
                  <a:lnTo>
                    <a:pt x="165304" y="20759"/>
                  </a:lnTo>
                  <a:lnTo>
                    <a:pt x="211911" y="20759"/>
                  </a:lnTo>
                  <a:lnTo>
                    <a:pt x="208225" y="16305"/>
                  </a:lnTo>
                  <a:lnTo>
                    <a:pt x="197285" y="7995"/>
                  </a:lnTo>
                  <a:lnTo>
                    <a:pt x="184661" y="2559"/>
                  </a:lnTo>
                  <a:lnTo>
                    <a:pt x="170353" y="0"/>
                  </a:lnTo>
                  <a:close/>
                </a:path>
                <a:path w="239394" h="401320">
                  <a:moveTo>
                    <a:pt x="225666" y="213766"/>
                  </a:moveTo>
                  <a:lnTo>
                    <a:pt x="170914" y="213766"/>
                  </a:lnTo>
                  <a:lnTo>
                    <a:pt x="168109" y="223304"/>
                  </a:lnTo>
                  <a:lnTo>
                    <a:pt x="161376" y="246728"/>
                  </a:lnTo>
                  <a:lnTo>
                    <a:pt x="154643" y="268189"/>
                  </a:lnTo>
                  <a:lnTo>
                    <a:pt x="141178" y="305220"/>
                  </a:lnTo>
                  <a:lnTo>
                    <a:pt x="120979" y="345090"/>
                  </a:lnTo>
                  <a:lnTo>
                    <a:pt x="91243" y="375353"/>
                  </a:lnTo>
                  <a:lnTo>
                    <a:pt x="78899" y="380964"/>
                  </a:lnTo>
                  <a:lnTo>
                    <a:pt x="124765" y="380964"/>
                  </a:lnTo>
                  <a:lnTo>
                    <a:pt x="168355" y="335693"/>
                  </a:lnTo>
                  <a:lnTo>
                    <a:pt x="200616" y="280989"/>
                  </a:lnTo>
                  <a:lnTo>
                    <a:pt x="225162" y="215870"/>
                  </a:lnTo>
                  <a:lnTo>
                    <a:pt x="225666" y="213766"/>
                  </a:lnTo>
                  <a:close/>
                </a:path>
                <a:path w="239394" h="401320">
                  <a:moveTo>
                    <a:pt x="211911" y="20759"/>
                  </a:moveTo>
                  <a:lnTo>
                    <a:pt x="165304" y="20759"/>
                  </a:lnTo>
                  <a:lnTo>
                    <a:pt x="178313" y="24336"/>
                  </a:lnTo>
                  <a:lnTo>
                    <a:pt x="187606" y="35066"/>
                  </a:lnTo>
                  <a:lnTo>
                    <a:pt x="193182" y="52950"/>
                  </a:lnTo>
                  <a:lnTo>
                    <a:pt x="194996" y="77392"/>
                  </a:lnTo>
                  <a:lnTo>
                    <a:pt x="194970" y="88017"/>
                  </a:lnTo>
                  <a:lnTo>
                    <a:pt x="188097" y="136900"/>
                  </a:lnTo>
                  <a:lnTo>
                    <a:pt x="178956" y="180850"/>
                  </a:lnTo>
                  <a:lnTo>
                    <a:pt x="122663" y="187957"/>
                  </a:lnTo>
                  <a:lnTo>
                    <a:pt x="231844" y="187957"/>
                  </a:lnTo>
                  <a:lnTo>
                    <a:pt x="233052" y="182907"/>
                  </a:lnTo>
                  <a:lnTo>
                    <a:pt x="237786" y="150225"/>
                  </a:lnTo>
                  <a:lnTo>
                    <a:pt x="239320" y="118735"/>
                  </a:lnTo>
                  <a:lnTo>
                    <a:pt x="239364" y="117823"/>
                  </a:lnTo>
                  <a:lnTo>
                    <a:pt x="237997" y="90927"/>
                  </a:lnTo>
                  <a:lnTo>
                    <a:pt x="233894" y="66907"/>
                  </a:lnTo>
                  <a:lnTo>
                    <a:pt x="227135" y="46007"/>
                  </a:lnTo>
                  <a:lnTo>
                    <a:pt x="227056" y="45761"/>
                  </a:lnTo>
                  <a:lnTo>
                    <a:pt x="217483" y="27492"/>
                  </a:lnTo>
                  <a:lnTo>
                    <a:pt x="211911" y="2075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610996" y="6898085"/>
              <a:ext cx="240029" cy="401320"/>
            </a:xfrm>
            <a:custGeom>
              <a:avLst/>
              <a:gdLst/>
              <a:ahLst/>
              <a:cxnLst/>
              <a:rect l="l" t="t" r="r" b="b"/>
              <a:pathLst>
                <a:path w="240030" h="401320">
                  <a:moveTo>
                    <a:pt x="0" y="283338"/>
                  </a:moveTo>
                  <a:lnTo>
                    <a:pt x="5470" y="224566"/>
                  </a:lnTo>
                  <a:lnTo>
                    <a:pt x="21881" y="162709"/>
                  </a:lnTo>
                  <a:lnTo>
                    <a:pt x="47690" y="103657"/>
                  </a:lnTo>
                  <a:lnTo>
                    <a:pt x="81354" y="53301"/>
                  </a:lnTo>
                  <a:lnTo>
                    <a:pt x="119647" y="17112"/>
                  </a:lnTo>
                  <a:lnTo>
                    <a:pt x="159342" y="561"/>
                  </a:lnTo>
                  <a:lnTo>
                    <a:pt x="159716" y="561"/>
                  </a:lnTo>
                  <a:lnTo>
                    <a:pt x="161213" y="561"/>
                  </a:lnTo>
                  <a:lnTo>
                    <a:pt x="163831" y="561"/>
                  </a:lnTo>
                  <a:lnTo>
                    <a:pt x="166449" y="561"/>
                  </a:lnTo>
                  <a:lnTo>
                    <a:pt x="168693" y="374"/>
                  </a:lnTo>
                  <a:lnTo>
                    <a:pt x="208436" y="16305"/>
                  </a:lnTo>
                  <a:lnTo>
                    <a:pt x="234104" y="66907"/>
                  </a:lnTo>
                  <a:lnTo>
                    <a:pt x="239575" y="117823"/>
                  </a:lnTo>
                  <a:lnTo>
                    <a:pt x="237997" y="150225"/>
                  </a:lnTo>
                  <a:lnTo>
                    <a:pt x="225373" y="215870"/>
                  </a:lnTo>
                  <a:lnTo>
                    <a:pt x="200826" y="280989"/>
                  </a:lnTo>
                  <a:lnTo>
                    <a:pt x="168565" y="335693"/>
                  </a:lnTo>
                  <a:lnTo>
                    <a:pt x="130377" y="377176"/>
                  </a:lnTo>
                  <a:lnTo>
                    <a:pt x="92786" y="398497"/>
                  </a:lnTo>
                  <a:lnTo>
                    <a:pt x="74621" y="401162"/>
                  </a:lnTo>
                  <a:lnTo>
                    <a:pt x="70694" y="401162"/>
                  </a:lnTo>
                  <a:lnTo>
                    <a:pt x="29070" y="383874"/>
                  </a:lnTo>
                  <a:lnTo>
                    <a:pt x="7714" y="341549"/>
                  </a:lnTo>
                  <a:lnTo>
                    <a:pt x="841" y="303256"/>
                  </a:lnTo>
                  <a:lnTo>
                    <a:pt x="210" y="293367"/>
                  </a:lnTo>
                  <a:lnTo>
                    <a:pt x="0" y="28333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8605" y="6918003"/>
              <a:ext cx="128484" cy="16888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918" y="7111010"/>
              <a:ext cx="129045" cy="168881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2076288" y="6871996"/>
            <a:ext cx="24130" cy="562610"/>
            <a:chOff x="2076288" y="6871996"/>
            <a:chExt cx="24130" cy="562610"/>
          </a:xfrm>
        </p:grpSpPr>
        <p:sp>
          <p:nvSpPr>
            <p:cNvPr id="28" name="object 28" descr=""/>
            <p:cNvSpPr/>
            <p:nvPr/>
          </p:nvSpPr>
          <p:spPr>
            <a:xfrm>
              <a:off x="2077130" y="6872837"/>
              <a:ext cx="22860" cy="560705"/>
            </a:xfrm>
            <a:custGeom>
              <a:avLst/>
              <a:gdLst/>
              <a:ahLst/>
              <a:cxnLst/>
              <a:rect l="l" t="t" r="r" b="b"/>
              <a:pathLst>
                <a:path w="22860" h="560704">
                  <a:moveTo>
                    <a:pt x="16083" y="0"/>
                  </a:moveTo>
                  <a:lnTo>
                    <a:pt x="7854" y="0"/>
                  </a:lnTo>
                  <a:lnTo>
                    <a:pt x="4301" y="2431"/>
                  </a:lnTo>
                  <a:lnTo>
                    <a:pt x="561" y="7293"/>
                  </a:lnTo>
                  <a:lnTo>
                    <a:pt x="0" y="279972"/>
                  </a:lnTo>
                  <a:lnTo>
                    <a:pt x="0" y="552650"/>
                  </a:lnTo>
                  <a:lnTo>
                    <a:pt x="2244" y="557887"/>
                  </a:lnTo>
                  <a:lnTo>
                    <a:pt x="5610" y="560505"/>
                  </a:lnTo>
                  <a:lnTo>
                    <a:pt x="11221" y="560505"/>
                  </a:lnTo>
                  <a:lnTo>
                    <a:pt x="16083" y="560505"/>
                  </a:lnTo>
                  <a:lnTo>
                    <a:pt x="19450" y="557887"/>
                  </a:lnTo>
                  <a:lnTo>
                    <a:pt x="22442" y="552650"/>
                  </a:lnTo>
                  <a:lnTo>
                    <a:pt x="22442" y="8415"/>
                  </a:lnTo>
                  <a:lnTo>
                    <a:pt x="19824" y="2805"/>
                  </a:lnTo>
                  <a:lnTo>
                    <a:pt x="1608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077130" y="6872837"/>
              <a:ext cx="22860" cy="560705"/>
            </a:xfrm>
            <a:custGeom>
              <a:avLst/>
              <a:gdLst/>
              <a:ahLst/>
              <a:cxnLst/>
              <a:rect l="l" t="t" r="r" b="b"/>
              <a:pathLst>
                <a:path w="22860" h="560704">
                  <a:moveTo>
                    <a:pt x="11221" y="560505"/>
                  </a:moveTo>
                  <a:lnTo>
                    <a:pt x="10099" y="560505"/>
                  </a:lnTo>
                  <a:lnTo>
                    <a:pt x="5610" y="560505"/>
                  </a:lnTo>
                  <a:lnTo>
                    <a:pt x="2244" y="557887"/>
                  </a:lnTo>
                  <a:lnTo>
                    <a:pt x="0" y="552650"/>
                  </a:lnTo>
                  <a:lnTo>
                    <a:pt x="0" y="279972"/>
                  </a:lnTo>
                  <a:lnTo>
                    <a:pt x="561" y="7293"/>
                  </a:lnTo>
                  <a:lnTo>
                    <a:pt x="4301" y="2431"/>
                  </a:lnTo>
                  <a:lnTo>
                    <a:pt x="7854" y="0"/>
                  </a:lnTo>
                  <a:lnTo>
                    <a:pt x="11221" y="0"/>
                  </a:lnTo>
                  <a:lnTo>
                    <a:pt x="16083" y="0"/>
                  </a:lnTo>
                  <a:lnTo>
                    <a:pt x="19824" y="2805"/>
                  </a:lnTo>
                  <a:lnTo>
                    <a:pt x="22442" y="8415"/>
                  </a:lnTo>
                  <a:lnTo>
                    <a:pt x="22442" y="552650"/>
                  </a:lnTo>
                  <a:lnTo>
                    <a:pt x="19450" y="557887"/>
                  </a:lnTo>
                  <a:lnTo>
                    <a:pt x="16083" y="560505"/>
                  </a:lnTo>
                  <a:lnTo>
                    <a:pt x="12343" y="560505"/>
                  </a:lnTo>
                  <a:lnTo>
                    <a:pt x="11221" y="56050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2339878" y="6871996"/>
            <a:ext cx="440055" cy="563245"/>
            <a:chOff x="2339878" y="6871996"/>
            <a:chExt cx="440055" cy="563245"/>
          </a:xfrm>
        </p:grpSpPr>
        <p:sp>
          <p:nvSpPr>
            <p:cNvPr id="31" name="object 31" descr=""/>
            <p:cNvSpPr/>
            <p:nvPr/>
          </p:nvSpPr>
          <p:spPr>
            <a:xfrm>
              <a:off x="2340719" y="6904257"/>
              <a:ext cx="274955" cy="395605"/>
            </a:xfrm>
            <a:custGeom>
              <a:avLst/>
              <a:gdLst/>
              <a:ahLst/>
              <a:cxnLst/>
              <a:rect l="l" t="t" r="r" b="b"/>
              <a:pathLst>
                <a:path w="274955" h="395604">
                  <a:moveTo>
                    <a:pt x="138583" y="141388"/>
                  </a:moveTo>
                  <a:lnTo>
                    <a:pt x="90892" y="153732"/>
                  </a:lnTo>
                  <a:lnTo>
                    <a:pt x="51337" y="183293"/>
                  </a:lnTo>
                  <a:lnTo>
                    <a:pt x="23564" y="220218"/>
                  </a:lnTo>
                  <a:lnTo>
                    <a:pt x="6311" y="260264"/>
                  </a:lnTo>
                  <a:lnTo>
                    <a:pt x="123" y="298908"/>
                  </a:lnTo>
                  <a:lnTo>
                    <a:pt x="0" y="301292"/>
                  </a:lnTo>
                  <a:lnTo>
                    <a:pt x="5891" y="343512"/>
                  </a:lnTo>
                  <a:lnTo>
                    <a:pt x="35803" y="382366"/>
                  </a:lnTo>
                  <a:lnTo>
                    <a:pt x="77988" y="394990"/>
                  </a:lnTo>
                  <a:lnTo>
                    <a:pt x="95030" y="393027"/>
                  </a:lnTo>
                  <a:lnTo>
                    <a:pt x="111932" y="387135"/>
                  </a:lnTo>
                  <a:lnTo>
                    <a:pt x="128694" y="377317"/>
                  </a:lnTo>
                  <a:lnTo>
                    <a:pt x="131747" y="374792"/>
                  </a:lnTo>
                  <a:lnTo>
                    <a:pt x="81915" y="374792"/>
                  </a:lnTo>
                  <a:lnTo>
                    <a:pt x="75147" y="373950"/>
                  </a:lnTo>
                  <a:lnTo>
                    <a:pt x="48321" y="341549"/>
                  </a:lnTo>
                  <a:lnTo>
                    <a:pt x="47690" y="329907"/>
                  </a:lnTo>
                  <a:lnTo>
                    <a:pt x="48064" y="328410"/>
                  </a:lnTo>
                  <a:lnTo>
                    <a:pt x="48251" y="326166"/>
                  </a:lnTo>
                  <a:lnTo>
                    <a:pt x="48251" y="317002"/>
                  </a:lnTo>
                  <a:lnTo>
                    <a:pt x="52214" y="293367"/>
                  </a:lnTo>
                  <a:lnTo>
                    <a:pt x="63716" y="247360"/>
                  </a:lnTo>
                  <a:lnTo>
                    <a:pt x="83318" y="199599"/>
                  </a:lnTo>
                  <a:lnTo>
                    <a:pt x="117683" y="166496"/>
                  </a:lnTo>
                  <a:lnTo>
                    <a:pt x="136900" y="162148"/>
                  </a:lnTo>
                  <a:lnTo>
                    <a:pt x="183308" y="162148"/>
                  </a:lnTo>
                  <a:lnTo>
                    <a:pt x="176876" y="154643"/>
                  </a:lnTo>
                  <a:lnTo>
                    <a:pt x="166075" y="147279"/>
                  </a:lnTo>
                  <a:lnTo>
                    <a:pt x="153311" y="142861"/>
                  </a:lnTo>
                  <a:lnTo>
                    <a:pt x="138583" y="141388"/>
                  </a:lnTo>
                  <a:close/>
                </a:path>
                <a:path w="274955" h="395604">
                  <a:moveTo>
                    <a:pt x="192196" y="360391"/>
                  </a:moveTo>
                  <a:lnTo>
                    <a:pt x="149430" y="360391"/>
                  </a:lnTo>
                  <a:lnTo>
                    <a:pt x="149804" y="360765"/>
                  </a:lnTo>
                  <a:lnTo>
                    <a:pt x="153058" y="368901"/>
                  </a:lnTo>
                  <a:lnTo>
                    <a:pt x="184450" y="392886"/>
                  </a:lnTo>
                  <a:lnTo>
                    <a:pt x="201983" y="394990"/>
                  </a:lnTo>
                  <a:lnTo>
                    <a:pt x="207968" y="394990"/>
                  </a:lnTo>
                  <a:lnTo>
                    <a:pt x="239445" y="374792"/>
                  </a:lnTo>
                  <a:lnTo>
                    <a:pt x="207033" y="374792"/>
                  </a:lnTo>
                  <a:lnTo>
                    <a:pt x="200160" y="373319"/>
                  </a:lnTo>
                  <a:lnTo>
                    <a:pt x="195251" y="368901"/>
                  </a:lnTo>
                  <a:lnTo>
                    <a:pt x="192305" y="361537"/>
                  </a:lnTo>
                  <a:lnTo>
                    <a:pt x="192196" y="360391"/>
                  </a:lnTo>
                  <a:close/>
                </a:path>
                <a:path w="274955" h="395604">
                  <a:moveTo>
                    <a:pt x="183308" y="162148"/>
                  </a:moveTo>
                  <a:lnTo>
                    <a:pt x="136900" y="162148"/>
                  </a:lnTo>
                  <a:lnTo>
                    <a:pt x="150519" y="164953"/>
                  </a:lnTo>
                  <a:lnTo>
                    <a:pt x="162007" y="173229"/>
                  </a:lnTo>
                  <a:lnTo>
                    <a:pt x="171511" y="187080"/>
                  </a:lnTo>
                  <a:lnTo>
                    <a:pt x="178980" y="206472"/>
                  </a:lnTo>
                  <a:lnTo>
                    <a:pt x="148682" y="328223"/>
                  </a:lnTo>
                  <a:lnTo>
                    <a:pt x="112634" y="364693"/>
                  </a:lnTo>
                  <a:lnTo>
                    <a:pt x="81915" y="374792"/>
                  </a:lnTo>
                  <a:lnTo>
                    <a:pt x="131747" y="374792"/>
                  </a:lnTo>
                  <a:lnTo>
                    <a:pt x="145316" y="363571"/>
                  </a:lnTo>
                  <a:lnTo>
                    <a:pt x="147560" y="361326"/>
                  </a:lnTo>
                  <a:lnTo>
                    <a:pt x="148682" y="360578"/>
                  </a:lnTo>
                  <a:lnTo>
                    <a:pt x="149430" y="360391"/>
                  </a:lnTo>
                  <a:lnTo>
                    <a:pt x="192196" y="360391"/>
                  </a:lnTo>
                  <a:lnTo>
                    <a:pt x="191500" y="353086"/>
                  </a:lnTo>
                  <a:lnTo>
                    <a:pt x="190949" y="347861"/>
                  </a:lnTo>
                  <a:lnTo>
                    <a:pt x="191136" y="345055"/>
                  </a:lnTo>
                  <a:lnTo>
                    <a:pt x="191884" y="342811"/>
                  </a:lnTo>
                  <a:lnTo>
                    <a:pt x="195582" y="328410"/>
                  </a:lnTo>
                  <a:lnTo>
                    <a:pt x="202965" y="298908"/>
                  </a:lnTo>
                  <a:lnTo>
                    <a:pt x="215975" y="246553"/>
                  </a:lnTo>
                  <a:lnTo>
                    <a:pt x="235440" y="167945"/>
                  </a:lnTo>
                  <a:lnTo>
                    <a:pt x="188518" y="167945"/>
                  </a:lnTo>
                  <a:lnTo>
                    <a:pt x="187583" y="167197"/>
                  </a:lnTo>
                  <a:lnTo>
                    <a:pt x="185713" y="164953"/>
                  </a:lnTo>
                  <a:lnTo>
                    <a:pt x="183308" y="162148"/>
                  </a:lnTo>
                  <a:close/>
                </a:path>
                <a:path w="274955" h="395604">
                  <a:moveTo>
                    <a:pt x="262579" y="303536"/>
                  </a:moveTo>
                  <a:lnTo>
                    <a:pt x="249487" y="303536"/>
                  </a:lnTo>
                  <a:lnTo>
                    <a:pt x="247617" y="303723"/>
                  </a:lnTo>
                  <a:lnTo>
                    <a:pt x="246869" y="304098"/>
                  </a:lnTo>
                  <a:lnTo>
                    <a:pt x="245373" y="304472"/>
                  </a:lnTo>
                  <a:lnTo>
                    <a:pt x="243502" y="308399"/>
                  </a:lnTo>
                  <a:lnTo>
                    <a:pt x="241258" y="315880"/>
                  </a:lnTo>
                  <a:lnTo>
                    <a:pt x="235612" y="335237"/>
                  </a:lnTo>
                  <a:lnTo>
                    <a:pt x="229896" y="350666"/>
                  </a:lnTo>
                  <a:lnTo>
                    <a:pt x="207033" y="374792"/>
                  </a:lnTo>
                  <a:lnTo>
                    <a:pt x="239445" y="374792"/>
                  </a:lnTo>
                  <a:lnTo>
                    <a:pt x="259914" y="330362"/>
                  </a:lnTo>
                  <a:lnTo>
                    <a:pt x="265384" y="309895"/>
                  </a:lnTo>
                  <a:lnTo>
                    <a:pt x="265384" y="305033"/>
                  </a:lnTo>
                  <a:lnTo>
                    <a:pt x="262579" y="303536"/>
                  </a:lnTo>
                  <a:close/>
                </a:path>
                <a:path w="274955" h="395604">
                  <a:moveTo>
                    <a:pt x="272678" y="0"/>
                  </a:moveTo>
                  <a:lnTo>
                    <a:pt x="268189" y="0"/>
                  </a:lnTo>
                  <a:lnTo>
                    <a:pt x="265209" y="420"/>
                  </a:lnTo>
                  <a:lnTo>
                    <a:pt x="257389" y="1122"/>
                  </a:lnTo>
                  <a:lnTo>
                    <a:pt x="186835" y="6171"/>
                  </a:lnTo>
                  <a:lnTo>
                    <a:pt x="183842" y="6171"/>
                  </a:lnTo>
                  <a:lnTo>
                    <a:pt x="181411" y="9725"/>
                  </a:lnTo>
                  <a:lnTo>
                    <a:pt x="179615" y="16551"/>
                  </a:lnTo>
                  <a:lnTo>
                    <a:pt x="179541" y="16831"/>
                  </a:lnTo>
                  <a:lnTo>
                    <a:pt x="178793" y="23190"/>
                  </a:lnTo>
                  <a:lnTo>
                    <a:pt x="178419" y="26744"/>
                  </a:lnTo>
                  <a:lnTo>
                    <a:pt x="178419" y="28240"/>
                  </a:lnTo>
                  <a:lnTo>
                    <a:pt x="179541" y="29736"/>
                  </a:lnTo>
                  <a:lnTo>
                    <a:pt x="181785" y="31980"/>
                  </a:lnTo>
                  <a:lnTo>
                    <a:pt x="193567" y="31980"/>
                  </a:lnTo>
                  <a:lnTo>
                    <a:pt x="205537" y="32728"/>
                  </a:lnTo>
                  <a:lnTo>
                    <a:pt x="212831" y="33663"/>
                  </a:lnTo>
                  <a:lnTo>
                    <a:pt x="218067" y="35908"/>
                  </a:lnTo>
                  <a:lnTo>
                    <a:pt x="219376" y="38900"/>
                  </a:lnTo>
                  <a:lnTo>
                    <a:pt x="219376" y="43763"/>
                  </a:lnTo>
                  <a:lnTo>
                    <a:pt x="217974" y="48917"/>
                  </a:lnTo>
                  <a:lnTo>
                    <a:pt x="214888" y="61015"/>
                  </a:lnTo>
                  <a:lnTo>
                    <a:pt x="210119" y="80057"/>
                  </a:lnTo>
                  <a:lnTo>
                    <a:pt x="188518" y="167197"/>
                  </a:lnTo>
                  <a:lnTo>
                    <a:pt x="188518" y="167945"/>
                  </a:lnTo>
                  <a:lnTo>
                    <a:pt x="235440" y="167945"/>
                  </a:lnTo>
                  <a:lnTo>
                    <a:pt x="251883" y="101272"/>
                  </a:lnTo>
                  <a:lnTo>
                    <a:pt x="264657" y="48917"/>
                  </a:lnTo>
                  <a:lnTo>
                    <a:pt x="272295" y="16831"/>
                  </a:lnTo>
                  <a:lnTo>
                    <a:pt x="274922" y="4488"/>
                  </a:lnTo>
                  <a:lnTo>
                    <a:pt x="274922" y="1496"/>
                  </a:lnTo>
                  <a:lnTo>
                    <a:pt x="272678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340719" y="6904257"/>
              <a:ext cx="274955" cy="395605"/>
            </a:xfrm>
            <a:custGeom>
              <a:avLst/>
              <a:gdLst/>
              <a:ahLst/>
              <a:cxnLst/>
              <a:rect l="l" t="t" r="r" b="b"/>
              <a:pathLst>
                <a:path w="274955" h="395604">
                  <a:moveTo>
                    <a:pt x="186835" y="6171"/>
                  </a:moveTo>
                  <a:lnTo>
                    <a:pt x="227231" y="3366"/>
                  </a:lnTo>
                  <a:lnTo>
                    <a:pt x="268189" y="0"/>
                  </a:lnTo>
                  <a:lnTo>
                    <a:pt x="272678" y="0"/>
                  </a:lnTo>
                  <a:lnTo>
                    <a:pt x="274922" y="1496"/>
                  </a:lnTo>
                  <a:lnTo>
                    <a:pt x="274922" y="4488"/>
                  </a:lnTo>
                  <a:lnTo>
                    <a:pt x="264683" y="48812"/>
                  </a:lnTo>
                  <a:lnTo>
                    <a:pt x="251883" y="101272"/>
                  </a:lnTo>
                  <a:lnTo>
                    <a:pt x="233964" y="173930"/>
                  </a:lnTo>
                  <a:lnTo>
                    <a:pt x="215975" y="246553"/>
                  </a:lnTo>
                  <a:lnTo>
                    <a:pt x="202965" y="298908"/>
                  </a:lnTo>
                  <a:lnTo>
                    <a:pt x="191884" y="342811"/>
                  </a:lnTo>
                  <a:lnTo>
                    <a:pt x="191136" y="345055"/>
                  </a:lnTo>
                  <a:lnTo>
                    <a:pt x="190949" y="347861"/>
                  </a:lnTo>
                  <a:lnTo>
                    <a:pt x="191323" y="351227"/>
                  </a:lnTo>
                  <a:lnTo>
                    <a:pt x="192305" y="361537"/>
                  </a:lnTo>
                  <a:lnTo>
                    <a:pt x="195251" y="368901"/>
                  </a:lnTo>
                  <a:lnTo>
                    <a:pt x="200160" y="373319"/>
                  </a:lnTo>
                  <a:lnTo>
                    <a:pt x="207033" y="374792"/>
                  </a:lnTo>
                  <a:lnTo>
                    <a:pt x="210399" y="374418"/>
                  </a:lnTo>
                  <a:lnTo>
                    <a:pt x="235612" y="335237"/>
                  </a:lnTo>
                  <a:lnTo>
                    <a:pt x="241258" y="315880"/>
                  </a:lnTo>
                  <a:lnTo>
                    <a:pt x="243502" y="308399"/>
                  </a:lnTo>
                  <a:lnTo>
                    <a:pt x="245373" y="304472"/>
                  </a:lnTo>
                  <a:lnTo>
                    <a:pt x="246869" y="304098"/>
                  </a:lnTo>
                  <a:lnTo>
                    <a:pt x="247617" y="303723"/>
                  </a:lnTo>
                  <a:lnTo>
                    <a:pt x="249487" y="303536"/>
                  </a:lnTo>
                  <a:lnTo>
                    <a:pt x="252479" y="303536"/>
                  </a:lnTo>
                  <a:lnTo>
                    <a:pt x="254724" y="303536"/>
                  </a:lnTo>
                  <a:lnTo>
                    <a:pt x="256968" y="303536"/>
                  </a:lnTo>
                  <a:lnTo>
                    <a:pt x="262579" y="303536"/>
                  </a:lnTo>
                  <a:lnTo>
                    <a:pt x="265384" y="305033"/>
                  </a:lnTo>
                  <a:lnTo>
                    <a:pt x="265384" y="308025"/>
                  </a:lnTo>
                  <a:lnTo>
                    <a:pt x="265384" y="309895"/>
                  </a:lnTo>
                  <a:lnTo>
                    <a:pt x="264823" y="312888"/>
                  </a:lnTo>
                  <a:lnTo>
                    <a:pt x="251498" y="353086"/>
                  </a:lnTo>
                  <a:lnTo>
                    <a:pt x="227044" y="388258"/>
                  </a:lnTo>
                  <a:lnTo>
                    <a:pt x="207968" y="394990"/>
                  </a:lnTo>
                  <a:lnTo>
                    <a:pt x="201983" y="394990"/>
                  </a:lnTo>
                  <a:lnTo>
                    <a:pt x="161400" y="380964"/>
                  </a:lnTo>
                  <a:lnTo>
                    <a:pt x="149804" y="360765"/>
                  </a:lnTo>
                  <a:lnTo>
                    <a:pt x="149430" y="360391"/>
                  </a:lnTo>
                  <a:lnTo>
                    <a:pt x="148682" y="360578"/>
                  </a:lnTo>
                  <a:lnTo>
                    <a:pt x="147560" y="361326"/>
                  </a:lnTo>
                  <a:lnTo>
                    <a:pt x="146812" y="362074"/>
                  </a:lnTo>
                  <a:lnTo>
                    <a:pt x="146064" y="362822"/>
                  </a:lnTo>
                  <a:lnTo>
                    <a:pt x="145316" y="363571"/>
                  </a:lnTo>
                  <a:lnTo>
                    <a:pt x="128694" y="377317"/>
                  </a:lnTo>
                  <a:lnTo>
                    <a:pt x="111932" y="387135"/>
                  </a:lnTo>
                  <a:lnTo>
                    <a:pt x="95030" y="393027"/>
                  </a:lnTo>
                  <a:lnTo>
                    <a:pt x="77988" y="394990"/>
                  </a:lnTo>
                  <a:lnTo>
                    <a:pt x="63014" y="393588"/>
                  </a:lnTo>
                  <a:lnTo>
                    <a:pt x="23564" y="372548"/>
                  </a:lnTo>
                  <a:lnTo>
                    <a:pt x="1472" y="324050"/>
                  </a:lnTo>
                  <a:lnTo>
                    <a:pt x="0" y="301292"/>
                  </a:lnTo>
                  <a:lnTo>
                    <a:pt x="701" y="287756"/>
                  </a:lnTo>
                  <a:lnTo>
                    <a:pt x="11221" y="246308"/>
                  </a:lnTo>
                  <a:lnTo>
                    <a:pt x="30578" y="208646"/>
                  </a:lnTo>
                  <a:lnTo>
                    <a:pt x="64522" y="170985"/>
                  </a:lnTo>
                  <a:lnTo>
                    <a:pt x="103762" y="148331"/>
                  </a:lnTo>
                  <a:lnTo>
                    <a:pt x="138583" y="141388"/>
                  </a:lnTo>
                  <a:lnTo>
                    <a:pt x="153311" y="142861"/>
                  </a:lnTo>
                  <a:lnTo>
                    <a:pt x="166075" y="147279"/>
                  </a:lnTo>
                  <a:lnTo>
                    <a:pt x="176876" y="154643"/>
                  </a:lnTo>
                  <a:lnTo>
                    <a:pt x="185713" y="164953"/>
                  </a:lnTo>
                  <a:lnTo>
                    <a:pt x="187583" y="167197"/>
                  </a:lnTo>
                  <a:lnTo>
                    <a:pt x="188518" y="167945"/>
                  </a:lnTo>
                  <a:lnTo>
                    <a:pt x="188518" y="167197"/>
                  </a:lnTo>
                  <a:lnTo>
                    <a:pt x="189675" y="162533"/>
                  </a:lnTo>
                  <a:lnTo>
                    <a:pt x="192586" y="150786"/>
                  </a:lnTo>
                  <a:lnTo>
                    <a:pt x="197249" y="131955"/>
                  </a:lnTo>
                  <a:lnTo>
                    <a:pt x="203667" y="106041"/>
                  </a:lnTo>
                  <a:lnTo>
                    <a:pt x="210119" y="80057"/>
                  </a:lnTo>
                  <a:lnTo>
                    <a:pt x="214888" y="61015"/>
                  </a:lnTo>
                  <a:lnTo>
                    <a:pt x="217974" y="48917"/>
                  </a:lnTo>
                  <a:lnTo>
                    <a:pt x="219376" y="43763"/>
                  </a:lnTo>
                  <a:lnTo>
                    <a:pt x="219376" y="38900"/>
                  </a:lnTo>
                  <a:lnTo>
                    <a:pt x="218067" y="35908"/>
                  </a:lnTo>
                  <a:lnTo>
                    <a:pt x="215449" y="34786"/>
                  </a:lnTo>
                  <a:lnTo>
                    <a:pt x="212831" y="33663"/>
                  </a:lnTo>
                  <a:lnTo>
                    <a:pt x="205537" y="32728"/>
                  </a:lnTo>
                  <a:lnTo>
                    <a:pt x="193567" y="31980"/>
                  </a:lnTo>
                  <a:lnTo>
                    <a:pt x="181785" y="31980"/>
                  </a:lnTo>
                  <a:lnTo>
                    <a:pt x="179541" y="29736"/>
                  </a:lnTo>
                  <a:lnTo>
                    <a:pt x="178419" y="28240"/>
                  </a:lnTo>
                  <a:lnTo>
                    <a:pt x="178419" y="27492"/>
                  </a:lnTo>
                  <a:lnTo>
                    <a:pt x="178419" y="26744"/>
                  </a:lnTo>
                  <a:lnTo>
                    <a:pt x="178793" y="23190"/>
                  </a:lnTo>
                  <a:lnTo>
                    <a:pt x="179541" y="16831"/>
                  </a:lnTo>
                  <a:lnTo>
                    <a:pt x="181411" y="9725"/>
                  </a:lnTo>
                  <a:lnTo>
                    <a:pt x="183842" y="6171"/>
                  </a:lnTo>
                  <a:lnTo>
                    <a:pt x="186835" y="617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7568" y="7065563"/>
              <a:ext cx="132972" cy="21432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644817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19" h="561340">
                  <a:moveTo>
                    <a:pt x="17393" y="0"/>
                  </a:moveTo>
                  <a:lnTo>
                    <a:pt x="5049" y="0"/>
                  </a:lnTo>
                  <a:lnTo>
                    <a:pt x="2805" y="561"/>
                  </a:lnTo>
                  <a:lnTo>
                    <a:pt x="935" y="1683"/>
                  </a:lnTo>
                  <a:lnTo>
                    <a:pt x="0" y="3740"/>
                  </a:lnTo>
                  <a:lnTo>
                    <a:pt x="0" y="6732"/>
                  </a:lnTo>
                  <a:lnTo>
                    <a:pt x="374" y="7106"/>
                  </a:lnTo>
                  <a:lnTo>
                    <a:pt x="2431" y="9538"/>
                  </a:lnTo>
                  <a:lnTo>
                    <a:pt x="32744" y="46521"/>
                  </a:lnTo>
                  <a:lnTo>
                    <a:pt x="54485" y="83785"/>
                  </a:lnTo>
                  <a:lnTo>
                    <a:pt x="71395" y="125819"/>
                  </a:lnTo>
                  <a:lnTo>
                    <a:pt x="83474" y="172621"/>
                  </a:lnTo>
                  <a:lnTo>
                    <a:pt x="90721" y="224192"/>
                  </a:lnTo>
                  <a:lnTo>
                    <a:pt x="93137" y="280533"/>
                  </a:lnTo>
                  <a:lnTo>
                    <a:pt x="90721" y="336873"/>
                  </a:lnTo>
                  <a:lnTo>
                    <a:pt x="83474" y="388445"/>
                  </a:lnTo>
                  <a:lnTo>
                    <a:pt x="71395" y="435247"/>
                  </a:lnTo>
                  <a:lnTo>
                    <a:pt x="54485" y="477280"/>
                  </a:lnTo>
                  <a:lnTo>
                    <a:pt x="32744" y="514544"/>
                  </a:lnTo>
                  <a:lnTo>
                    <a:pt x="6171" y="547039"/>
                  </a:lnTo>
                  <a:lnTo>
                    <a:pt x="0" y="554333"/>
                  </a:lnTo>
                  <a:lnTo>
                    <a:pt x="374" y="556577"/>
                  </a:lnTo>
                  <a:lnTo>
                    <a:pt x="935" y="558261"/>
                  </a:lnTo>
                  <a:lnTo>
                    <a:pt x="2431" y="560505"/>
                  </a:lnTo>
                  <a:lnTo>
                    <a:pt x="3366" y="561066"/>
                  </a:lnTo>
                  <a:lnTo>
                    <a:pt x="17393" y="561066"/>
                  </a:lnTo>
                  <a:lnTo>
                    <a:pt x="19637" y="558822"/>
                  </a:lnTo>
                  <a:lnTo>
                    <a:pt x="26370" y="553585"/>
                  </a:lnTo>
                  <a:lnTo>
                    <a:pt x="57614" y="521967"/>
                  </a:lnTo>
                  <a:lnTo>
                    <a:pt x="82757" y="485182"/>
                  </a:lnTo>
                  <a:lnTo>
                    <a:pt x="101167" y="451097"/>
                  </a:lnTo>
                  <a:lnTo>
                    <a:pt x="115579" y="414067"/>
                  </a:lnTo>
                  <a:lnTo>
                    <a:pt x="125573" y="371040"/>
                  </a:lnTo>
                  <a:lnTo>
                    <a:pt x="132692" y="317984"/>
                  </a:lnTo>
                  <a:lnTo>
                    <a:pt x="134094" y="280533"/>
                  </a:lnTo>
                  <a:lnTo>
                    <a:pt x="132587" y="242450"/>
                  </a:lnTo>
                  <a:lnTo>
                    <a:pt x="120524" y="168390"/>
                  </a:lnTo>
                  <a:lnTo>
                    <a:pt x="96117" y="98256"/>
                  </a:lnTo>
                  <a:lnTo>
                    <a:pt x="57684" y="38783"/>
                  </a:lnTo>
                  <a:lnTo>
                    <a:pt x="33102" y="13465"/>
                  </a:lnTo>
                  <a:lnTo>
                    <a:pt x="1739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644817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19" h="561340">
                  <a:moveTo>
                    <a:pt x="2805" y="561"/>
                  </a:moveTo>
                  <a:lnTo>
                    <a:pt x="5049" y="0"/>
                  </a:lnTo>
                  <a:lnTo>
                    <a:pt x="6919" y="0"/>
                  </a:lnTo>
                  <a:lnTo>
                    <a:pt x="8790" y="0"/>
                  </a:lnTo>
                  <a:lnTo>
                    <a:pt x="10660" y="0"/>
                  </a:lnTo>
                  <a:lnTo>
                    <a:pt x="17393" y="0"/>
                  </a:lnTo>
                  <a:lnTo>
                    <a:pt x="33102" y="13465"/>
                  </a:lnTo>
                  <a:lnTo>
                    <a:pt x="78689" y="67047"/>
                  </a:lnTo>
                  <a:lnTo>
                    <a:pt x="109969" y="132411"/>
                  </a:lnTo>
                  <a:lnTo>
                    <a:pt x="128063" y="205069"/>
                  </a:lnTo>
                  <a:lnTo>
                    <a:pt x="134094" y="280533"/>
                  </a:lnTo>
                  <a:lnTo>
                    <a:pt x="133744" y="299434"/>
                  </a:lnTo>
                  <a:lnTo>
                    <a:pt x="128484" y="354032"/>
                  </a:lnTo>
                  <a:lnTo>
                    <a:pt x="119121" y="401057"/>
                  </a:lnTo>
                  <a:lnTo>
                    <a:pt x="106742" y="438753"/>
                  </a:lnTo>
                  <a:lnTo>
                    <a:pt x="88438" y="475047"/>
                  </a:lnTo>
                  <a:lnTo>
                    <a:pt x="63821" y="514638"/>
                  </a:lnTo>
                  <a:lnTo>
                    <a:pt x="34715" y="545952"/>
                  </a:lnTo>
                  <a:lnTo>
                    <a:pt x="19637" y="558822"/>
                  </a:lnTo>
                  <a:lnTo>
                    <a:pt x="18515" y="559944"/>
                  </a:lnTo>
                  <a:lnTo>
                    <a:pt x="17767" y="560692"/>
                  </a:lnTo>
                  <a:lnTo>
                    <a:pt x="17393" y="561066"/>
                  </a:lnTo>
                  <a:lnTo>
                    <a:pt x="10660" y="561066"/>
                  </a:lnTo>
                  <a:lnTo>
                    <a:pt x="7667" y="561066"/>
                  </a:lnTo>
                  <a:lnTo>
                    <a:pt x="5610" y="561066"/>
                  </a:lnTo>
                  <a:lnTo>
                    <a:pt x="4488" y="561066"/>
                  </a:lnTo>
                  <a:lnTo>
                    <a:pt x="3366" y="561066"/>
                  </a:lnTo>
                  <a:lnTo>
                    <a:pt x="2431" y="560505"/>
                  </a:lnTo>
                  <a:lnTo>
                    <a:pt x="1683" y="559383"/>
                  </a:lnTo>
                  <a:lnTo>
                    <a:pt x="935" y="558261"/>
                  </a:lnTo>
                  <a:lnTo>
                    <a:pt x="374" y="556577"/>
                  </a:lnTo>
                  <a:lnTo>
                    <a:pt x="0" y="554333"/>
                  </a:lnTo>
                  <a:lnTo>
                    <a:pt x="374" y="553959"/>
                  </a:lnTo>
                  <a:lnTo>
                    <a:pt x="2431" y="551528"/>
                  </a:lnTo>
                  <a:lnTo>
                    <a:pt x="32744" y="514544"/>
                  </a:lnTo>
                  <a:lnTo>
                    <a:pt x="54485" y="477280"/>
                  </a:lnTo>
                  <a:lnTo>
                    <a:pt x="71395" y="435247"/>
                  </a:lnTo>
                  <a:lnTo>
                    <a:pt x="83474" y="388445"/>
                  </a:lnTo>
                  <a:lnTo>
                    <a:pt x="90721" y="336873"/>
                  </a:lnTo>
                  <a:lnTo>
                    <a:pt x="93137" y="280533"/>
                  </a:lnTo>
                  <a:lnTo>
                    <a:pt x="90721" y="224192"/>
                  </a:lnTo>
                  <a:lnTo>
                    <a:pt x="83474" y="172621"/>
                  </a:lnTo>
                  <a:lnTo>
                    <a:pt x="71395" y="125819"/>
                  </a:lnTo>
                  <a:lnTo>
                    <a:pt x="54485" y="83785"/>
                  </a:lnTo>
                  <a:lnTo>
                    <a:pt x="32744" y="46521"/>
                  </a:lnTo>
                  <a:lnTo>
                    <a:pt x="6171" y="14026"/>
                  </a:lnTo>
                  <a:lnTo>
                    <a:pt x="0" y="6732"/>
                  </a:lnTo>
                  <a:lnTo>
                    <a:pt x="0" y="3740"/>
                  </a:lnTo>
                  <a:lnTo>
                    <a:pt x="935" y="1683"/>
                  </a:lnTo>
                  <a:lnTo>
                    <a:pt x="2805" y="56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3018600" y="7086884"/>
            <a:ext cx="375920" cy="133350"/>
            <a:chOff x="3018600" y="7086884"/>
            <a:chExt cx="375920" cy="133350"/>
          </a:xfrm>
        </p:grpSpPr>
        <p:sp>
          <p:nvSpPr>
            <p:cNvPr id="37" name="object 37" descr=""/>
            <p:cNvSpPr/>
            <p:nvPr/>
          </p:nvSpPr>
          <p:spPr>
            <a:xfrm>
              <a:off x="3019441" y="7087726"/>
              <a:ext cx="374015" cy="131445"/>
            </a:xfrm>
            <a:custGeom>
              <a:avLst/>
              <a:gdLst/>
              <a:ahLst/>
              <a:cxnLst/>
              <a:rect l="l" t="t" r="r" b="b"/>
              <a:pathLst>
                <a:path w="374014" h="131445">
                  <a:moveTo>
                    <a:pt x="365254" y="0"/>
                  </a:moveTo>
                  <a:lnTo>
                    <a:pt x="7854" y="0"/>
                  </a:lnTo>
                  <a:lnTo>
                    <a:pt x="2618" y="2618"/>
                  </a:lnTo>
                  <a:lnTo>
                    <a:pt x="0" y="6358"/>
                  </a:lnTo>
                  <a:lnTo>
                    <a:pt x="0" y="16831"/>
                  </a:lnTo>
                  <a:lnTo>
                    <a:pt x="2992" y="20572"/>
                  </a:lnTo>
                  <a:lnTo>
                    <a:pt x="8977" y="22442"/>
                  </a:lnTo>
                  <a:lnTo>
                    <a:pt x="187396" y="22442"/>
                  </a:lnTo>
                  <a:lnTo>
                    <a:pt x="365815" y="21881"/>
                  </a:lnTo>
                  <a:lnTo>
                    <a:pt x="371051" y="18889"/>
                  </a:lnTo>
                  <a:lnTo>
                    <a:pt x="373670" y="15335"/>
                  </a:lnTo>
                  <a:lnTo>
                    <a:pt x="373670" y="6732"/>
                  </a:lnTo>
                  <a:lnTo>
                    <a:pt x="370864" y="2992"/>
                  </a:lnTo>
                  <a:lnTo>
                    <a:pt x="365254" y="0"/>
                  </a:lnTo>
                  <a:close/>
                </a:path>
                <a:path w="374014" h="131445">
                  <a:moveTo>
                    <a:pt x="365815" y="108846"/>
                  </a:moveTo>
                  <a:lnTo>
                    <a:pt x="8977" y="108846"/>
                  </a:lnTo>
                  <a:lnTo>
                    <a:pt x="2992" y="110717"/>
                  </a:lnTo>
                  <a:lnTo>
                    <a:pt x="0" y="114457"/>
                  </a:lnTo>
                  <a:lnTo>
                    <a:pt x="0" y="124930"/>
                  </a:lnTo>
                  <a:lnTo>
                    <a:pt x="2618" y="128671"/>
                  </a:lnTo>
                  <a:lnTo>
                    <a:pt x="7854" y="131289"/>
                  </a:lnTo>
                  <a:lnTo>
                    <a:pt x="365254" y="131289"/>
                  </a:lnTo>
                  <a:lnTo>
                    <a:pt x="370864" y="128671"/>
                  </a:lnTo>
                  <a:lnTo>
                    <a:pt x="373670" y="124930"/>
                  </a:lnTo>
                  <a:lnTo>
                    <a:pt x="373670" y="116327"/>
                  </a:lnTo>
                  <a:lnTo>
                    <a:pt x="371051" y="112587"/>
                  </a:lnTo>
                  <a:lnTo>
                    <a:pt x="365815" y="108846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019441" y="7087726"/>
              <a:ext cx="374015" cy="131445"/>
            </a:xfrm>
            <a:custGeom>
              <a:avLst/>
              <a:gdLst/>
              <a:ahLst/>
              <a:cxnLst/>
              <a:rect l="l" t="t" r="r" b="b"/>
              <a:pathLst>
                <a:path w="374014" h="131445">
                  <a:moveTo>
                    <a:pt x="0" y="11221"/>
                  </a:moveTo>
                  <a:lnTo>
                    <a:pt x="0" y="6358"/>
                  </a:lnTo>
                  <a:lnTo>
                    <a:pt x="2618" y="2618"/>
                  </a:lnTo>
                  <a:lnTo>
                    <a:pt x="7854" y="0"/>
                  </a:lnTo>
                  <a:lnTo>
                    <a:pt x="365254" y="0"/>
                  </a:lnTo>
                  <a:lnTo>
                    <a:pt x="370864" y="2992"/>
                  </a:lnTo>
                  <a:lnTo>
                    <a:pt x="373670" y="6732"/>
                  </a:lnTo>
                  <a:lnTo>
                    <a:pt x="373670" y="11221"/>
                  </a:lnTo>
                  <a:lnTo>
                    <a:pt x="373670" y="15335"/>
                  </a:lnTo>
                  <a:lnTo>
                    <a:pt x="371051" y="18889"/>
                  </a:lnTo>
                  <a:lnTo>
                    <a:pt x="365815" y="21881"/>
                  </a:lnTo>
                  <a:lnTo>
                    <a:pt x="187396" y="22442"/>
                  </a:lnTo>
                  <a:lnTo>
                    <a:pt x="8977" y="22442"/>
                  </a:lnTo>
                  <a:lnTo>
                    <a:pt x="2992" y="20572"/>
                  </a:lnTo>
                  <a:lnTo>
                    <a:pt x="0" y="16831"/>
                  </a:lnTo>
                  <a:lnTo>
                    <a:pt x="0" y="11221"/>
                  </a:lnTo>
                  <a:close/>
                </a:path>
                <a:path w="374014" h="131445">
                  <a:moveTo>
                    <a:pt x="0" y="120068"/>
                  </a:moveTo>
                  <a:lnTo>
                    <a:pt x="0" y="114457"/>
                  </a:lnTo>
                  <a:lnTo>
                    <a:pt x="2992" y="110717"/>
                  </a:lnTo>
                  <a:lnTo>
                    <a:pt x="8977" y="108846"/>
                  </a:lnTo>
                  <a:lnTo>
                    <a:pt x="365815" y="108846"/>
                  </a:lnTo>
                  <a:lnTo>
                    <a:pt x="371051" y="112587"/>
                  </a:lnTo>
                  <a:lnTo>
                    <a:pt x="373670" y="116327"/>
                  </a:lnTo>
                  <a:lnTo>
                    <a:pt x="373670" y="120068"/>
                  </a:lnTo>
                  <a:lnTo>
                    <a:pt x="373670" y="124930"/>
                  </a:lnTo>
                  <a:lnTo>
                    <a:pt x="370864" y="128671"/>
                  </a:lnTo>
                  <a:lnTo>
                    <a:pt x="365254" y="131289"/>
                  </a:lnTo>
                  <a:lnTo>
                    <a:pt x="7854" y="131289"/>
                  </a:lnTo>
                  <a:lnTo>
                    <a:pt x="2618" y="128671"/>
                  </a:lnTo>
                  <a:lnTo>
                    <a:pt x="0" y="124930"/>
                  </a:lnTo>
                  <a:lnTo>
                    <a:pt x="0" y="12006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3610412" y="6529174"/>
            <a:ext cx="501015" cy="1248410"/>
            <a:chOff x="3610412" y="6529174"/>
            <a:chExt cx="501015" cy="1248410"/>
          </a:xfrm>
        </p:grpSpPr>
        <p:sp>
          <p:nvSpPr>
            <p:cNvPr id="40" name="object 40" descr=""/>
            <p:cNvSpPr/>
            <p:nvPr/>
          </p:nvSpPr>
          <p:spPr>
            <a:xfrm>
              <a:off x="3611254" y="6530015"/>
              <a:ext cx="499109" cy="1247140"/>
            </a:xfrm>
            <a:custGeom>
              <a:avLst/>
              <a:gdLst/>
              <a:ahLst/>
              <a:cxnLst/>
              <a:rect l="l" t="t" r="r" b="b"/>
              <a:pathLst>
                <a:path w="499110" h="1247140">
                  <a:moveTo>
                    <a:pt x="433704" y="0"/>
                  </a:moveTo>
                  <a:lnTo>
                    <a:pt x="392185" y="17673"/>
                  </a:lnTo>
                  <a:lnTo>
                    <a:pt x="365464" y="51021"/>
                  </a:lnTo>
                  <a:lnTo>
                    <a:pt x="346178" y="89209"/>
                  </a:lnTo>
                  <a:lnTo>
                    <a:pt x="331029" y="130728"/>
                  </a:lnTo>
                  <a:lnTo>
                    <a:pt x="309843" y="202455"/>
                  </a:lnTo>
                  <a:lnTo>
                    <a:pt x="296153" y="255419"/>
                  </a:lnTo>
                  <a:lnTo>
                    <a:pt x="280398" y="319785"/>
                  </a:lnTo>
                  <a:lnTo>
                    <a:pt x="262579" y="395551"/>
                  </a:lnTo>
                  <a:lnTo>
                    <a:pt x="252188" y="441240"/>
                  </a:lnTo>
                  <a:lnTo>
                    <a:pt x="241965" y="487788"/>
                  </a:lnTo>
                  <a:lnTo>
                    <a:pt x="231907" y="535195"/>
                  </a:lnTo>
                  <a:lnTo>
                    <a:pt x="222016" y="583460"/>
                  </a:lnTo>
                  <a:lnTo>
                    <a:pt x="212290" y="632585"/>
                  </a:lnTo>
                  <a:lnTo>
                    <a:pt x="202732" y="682568"/>
                  </a:lnTo>
                  <a:lnTo>
                    <a:pt x="193339" y="733410"/>
                  </a:lnTo>
                  <a:lnTo>
                    <a:pt x="184112" y="785112"/>
                  </a:lnTo>
                  <a:lnTo>
                    <a:pt x="175052" y="837672"/>
                  </a:lnTo>
                  <a:lnTo>
                    <a:pt x="174304" y="841412"/>
                  </a:lnTo>
                  <a:lnTo>
                    <a:pt x="173369" y="847210"/>
                  </a:lnTo>
                  <a:lnTo>
                    <a:pt x="172247" y="855065"/>
                  </a:lnTo>
                  <a:lnTo>
                    <a:pt x="166356" y="888694"/>
                  </a:lnTo>
                  <a:lnTo>
                    <a:pt x="154573" y="952375"/>
                  </a:lnTo>
                  <a:lnTo>
                    <a:pt x="142686" y="1011848"/>
                  </a:lnTo>
                  <a:lnTo>
                    <a:pt x="130062" y="1070479"/>
                  </a:lnTo>
                  <a:lnTo>
                    <a:pt x="116561" y="1127322"/>
                  </a:lnTo>
                  <a:lnTo>
                    <a:pt x="101973" y="1173330"/>
                  </a:lnTo>
                  <a:lnTo>
                    <a:pt x="78549" y="1216953"/>
                  </a:lnTo>
                  <a:lnTo>
                    <a:pt x="62839" y="1225369"/>
                  </a:lnTo>
                  <a:lnTo>
                    <a:pt x="61717" y="1225369"/>
                  </a:lnTo>
                  <a:lnTo>
                    <a:pt x="52985" y="1224457"/>
                  </a:lnTo>
                  <a:lnTo>
                    <a:pt x="45306" y="1221722"/>
                  </a:lnTo>
                  <a:lnTo>
                    <a:pt x="38678" y="1217163"/>
                  </a:lnTo>
                  <a:lnTo>
                    <a:pt x="33102" y="1210781"/>
                  </a:lnTo>
                  <a:lnTo>
                    <a:pt x="46112" y="1206889"/>
                  </a:lnTo>
                  <a:lnTo>
                    <a:pt x="55405" y="1200261"/>
                  </a:lnTo>
                  <a:lnTo>
                    <a:pt x="59660" y="1161407"/>
                  </a:lnTo>
                  <a:lnTo>
                    <a:pt x="17767" y="1149812"/>
                  </a:lnTo>
                  <a:lnTo>
                    <a:pt x="0" y="1181606"/>
                  </a:lnTo>
                  <a:lnTo>
                    <a:pt x="2139" y="1195948"/>
                  </a:lnTo>
                  <a:lnTo>
                    <a:pt x="20759" y="1229296"/>
                  </a:lnTo>
                  <a:lnTo>
                    <a:pt x="61717" y="1246689"/>
                  </a:lnTo>
                  <a:lnTo>
                    <a:pt x="92155" y="1238519"/>
                  </a:lnTo>
                  <a:lnTo>
                    <a:pt x="145456" y="1173154"/>
                  </a:lnTo>
                  <a:lnTo>
                    <a:pt x="168319" y="1115961"/>
                  </a:lnTo>
                  <a:lnTo>
                    <a:pt x="181364" y="1072759"/>
                  </a:lnTo>
                  <a:lnTo>
                    <a:pt x="199178" y="1008236"/>
                  </a:lnTo>
                  <a:lnTo>
                    <a:pt x="217850" y="933367"/>
                  </a:lnTo>
                  <a:lnTo>
                    <a:pt x="229072" y="884891"/>
                  </a:lnTo>
                  <a:lnTo>
                    <a:pt x="241550" y="829054"/>
                  </a:lnTo>
                  <a:lnTo>
                    <a:pt x="255285" y="765855"/>
                  </a:lnTo>
                  <a:lnTo>
                    <a:pt x="265487" y="717661"/>
                  </a:lnTo>
                  <a:lnTo>
                    <a:pt x="275575" y="668619"/>
                  </a:lnTo>
                  <a:lnTo>
                    <a:pt x="285548" y="618730"/>
                  </a:lnTo>
                  <a:lnTo>
                    <a:pt x="295407" y="567993"/>
                  </a:lnTo>
                  <a:lnTo>
                    <a:pt x="305151" y="516410"/>
                  </a:lnTo>
                  <a:lnTo>
                    <a:pt x="314781" y="463979"/>
                  </a:lnTo>
                  <a:lnTo>
                    <a:pt x="324296" y="410700"/>
                  </a:lnTo>
                  <a:lnTo>
                    <a:pt x="332151" y="362659"/>
                  </a:lnTo>
                  <a:lnTo>
                    <a:pt x="340006" y="317844"/>
                  </a:lnTo>
                  <a:lnTo>
                    <a:pt x="347861" y="276255"/>
                  </a:lnTo>
                  <a:lnTo>
                    <a:pt x="355716" y="237892"/>
                  </a:lnTo>
                  <a:lnTo>
                    <a:pt x="370163" y="172668"/>
                  </a:lnTo>
                  <a:lnTo>
                    <a:pt x="382086" y="123995"/>
                  </a:lnTo>
                  <a:lnTo>
                    <a:pt x="398392" y="72237"/>
                  </a:lnTo>
                  <a:lnTo>
                    <a:pt x="418275" y="31980"/>
                  </a:lnTo>
                  <a:lnTo>
                    <a:pt x="431273" y="20759"/>
                  </a:lnTo>
                  <a:lnTo>
                    <a:pt x="443242" y="20759"/>
                  </a:lnTo>
                  <a:lnTo>
                    <a:pt x="465685" y="35908"/>
                  </a:lnTo>
                  <a:lnTo>
                    <a:pt x="452675" y="39800"/>
                  </a:lnTo>
                  <a:lnTo>
                    <a:pt x="443382" y="46428"/>
                  </a:lnTo>
                  <a:lnTo>
                    <a:pt x="437807" y="55791"/>
                  </a:lnTo>
                  <a:lnTo>
                    <a:pt x="435948" y="67889"/>
                  </a:lnTo>
                  <a:lnTo>
                    <a:pt x="435948" y="77614"/>
                  </a:lnTo>
                  <a:lnTo>
                    <a:pt x="439128" y="85282"/>
                  </a:lnTo>
                  <a:lnTo>
                    <a:pt x="451845" y="96503"/>
                  </a:lnTo>
                  <a:lnTo>
                    <a:pt x="458952" y="99308"/>
                  </a:lnTo>
                  <a:lnTo>
                    <a:pt x="466807" y="99308"/>
                  </a:lnTo>
                  <a:lnTo>
                    <a:pt x="470921" y="99682"/>
                  </a:lnTo>
                  <a:lnTo>
                    <a:pt x="498788" y="73873"/>
                  </a:lnTo>
                  <a:lnTo>
                    <a:pt x="498788" y="64522"/>
                  </a:lnTo>
                  <a:lnTo>
                    <a:pt x="480833" y="19637"/>
                  </a:lnTo>
                  <a:lnTo>
                    <a:pt x="448432" y="1227"/>
                  </a:lnTo>
                  <a:lnTo>
                    <a:pt x="433704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611254" y="6530015"/>
              <a:ext cx="499109" cy="1247140"/>
            </a:xfrm>
            <a:custGeom>
              <a:avLst/>
              <a:gdLst/>
              <a:ahLst/>
              <a:cxnLst/>
              <a:rect l="l" t="t" r="r" b="b"/>
              <a:pathLst>
                <a:path w="499110" h="1247140">
                  <a:moveTo>
                    <a:pt x="33102" y="1210781"/>
                  </a:moveTo>
                  <a:lnTo>
                    <a:pt x="38678" y="1217163"/>
                  </a:lnTo>
                  <a:lnTo>
                    <a:pt x="45306" y="1221722"/>
                  </a:lnTo>
                  <a:lnTo>
                    <a:pt x="52985" y="1224457"/>
                  </a:lnTo>
                  <a:lnTo>
                    <a:pt x="61717" y="1225369"/>
                  </a:lnTo>
                  <a:lnTo>
                    <a:pt x="62839" y="1225369"/>
                  </a:lnTo>
                  <a:lnTo>
                    <a:pt x="94259" y="1191705"/>
                  </a:lnTo>
                  <a:lnTo>
                    <a:pt x="109407" y="1151869"/>
                  </a:lnTo>
                  <a:lnTo>
                    <a:pt x="123434" y="1099690"/>
                  </a:lnTo>
                  <a:lnTo>
                    <a:pt x="136479" y="1041199"/>
                  </a:lnTo>
                  <a:lnTo>
                    <a:pt x="148682" y="982427"/>
                  </a:lnTo>
                  <a:lnTo>
                    <a:pt x="160465" y="921130"/>
                  </a:lnTo>
                  <a:lnTo>
                    <a:pt x="172247" y="855065"/>
                  </a:lnTo>
                  <a:lnTo>
                    <a:pt x="173369" y="847210"/>
                  </a:lnTo>
                  <a:lnTo>
                    <a:pt x="174304" y="841412"/>
                  </a:lnTo>
                  <a:lnTo>
                    <a:pt x="175052" y="837672"/>
                  </a:lnTo>
                  <a:lnTo>
                    <a:pt x="184112" y="785112"/>
                  </a:lnTo>
                  <a:lnTo>
                    <a:pt x="193339" y="733410"/>
                  </a:lnTo>
                  <a:lnTo>
                    <a:pt x="202732" y="682568"/>
                  </a:lnTo>
                  <a:lnTo>
                    <a:pt x="212290" y="632585"/>
                  </a:lnTo>
                  <a:lnTo>
                    <a:pt x="222016" y="583460"/>
                  </a:lnTo>
                  <a:lnTo>
                    <a:pt x="231907" y="535195"/>
                  </a:lnTo>
                  <a:lnTo>
                    <a:pt x="241965" y="487788"/>
                  </a:lnTo>
                  <a:lnTo>
                    <a:pt x="252188" y="441240"/>
                  </a:lnTo>
                  <a:lnTo>
                    <a:pt x="262579" y="395551"/>
                  </a:lnTo>
                  <a:lnTo>
                    <a:pt x="280398" y="319785"/>
                  </a:lnTo>
                  <a:lnTo>
                    <a:pt x="296153" y="255419"/>
                  </a:lnTo>
                  <a:lnTo>
                    <a:pt x="309843" y="202455"/>
                  </a:lnTo>
                  <a:lnTo>
                    <a:pt x="321468" y="160891"/>
                  </a:lnTo>
                  <a:lnTo>
                    <a:pt x="333273" y="123995"/>
                  </a:lnTo>
                  <a:lnTo>
                    <a:pt x="335143" y="118385"/>
                  </a:lnTo>
                  <a:lnTo>
                    <a:pt x="349860" y="80513"/>
                  </a:lnTo>
                  <a:lnTo>
                    <a:pt x="370023" y="44183"/>
                  </a:lnTo>
                  <a:lnTo>
                    <a:pt x="398497" y="12413"/>
                  </a:lnTo>
                  <a:lnTo>
                    <a:pt x="433704" y="0"/>
                  </a:lnTo>
                  <a:lnTo>
                    <a:pt x="448432" y="1227"/>
                  </a:lnTo>
                  <a:lnTo>
                    <a:pt x="487847" y="29806"/>
                  </a:lnTo>
                  <a:lnTo>
                    <a:pt x="498788" y="64522"/>
                  </a:lnTo>
                  <a:lnTo>
                    <a:pt x="498788" y="73873"/>
                  </a:lnTo>
                  <a:lnTo>
                    <a:pt x="496543" y="81354"/>
                  </a:lnTo>
                  <a:lnTo>
                    <a:pt x="492055" y="86965"/>
                  </a:lnTo>
                  <a:lnTo>
                    <a:pt x="487566" y="92575"/>
                  </a:lnTo>
                  <a:lnTo>
                    <a:pt x="483265" y="96129"/>
                  </a:lnTo>
                  <a:lnTo>
                    <a:pt x="479150" y="97625"/>
                  </a:lnTo>
                  <a:lnTo>
                    <a:pt x="475036" y="99121"/>
                  </a:lnTo>
                  <a:lnTo>
                    <a:pt x="470921" y="99682"/>
                  </a:lnTo>
                  <a:lnTo>
                    <a:pt x="466807" y="99308"/>
                  </a:lnTo>
                  <a:lnTo>
                    <a:pt x="458952" y="99308"/>
                  </a:lnTo>
                  <a:lnTo>
                    <a:pt x="451845" y="96503"/>
                  </a:lnTo>
                  <a:lnTo>
                    <a:pt x="445486" y="90892"/>
                  </a:lnTo>
                  <a:lnTo>
                    <a:pt x="439128" y="85282"/>
                  </a:lnTo>
                  <a:lnTo>
                    <a:pt x="435948" y="77614"/>
                  </a:lnTo>
                  <a:lnTo>
                    <a:pt x="435948" y="67889"/>
                  </a:lnTo>
                  <a:lnTo>
                    <a:pt x="437807" y="55791"/>
                  </a:lnTo>
                  <a:lnTo>
                    <a:pt x="443382" y="46428"/>
                  </a:lnTo>
                  <a:lnTo>
                    <a:pt x="452675" y="39800"/>
                  </a:lnTo>
                  <a:lnTo>
                    <a:pt x="465685" y="35908"/>
                  </a:lnTo>
                  <a:lnTo>
                    <a:pt x="464001" y="33663"/>
                  </a:lnTo>
                  <a:lnTo>
                    <a:pt x="462879" y="32541"/>
                  </a:lnTo>
                  <a:lnTo>
                    <a:pt x="461383" y="31232"/>
                  </a:lnTo>
                  <a:lnTo>
                    <a:pt x="459513" y="29736"/>
                  </a:lnTo>
                  <a:lnTo>
                    <a:pt x="457643" y="28240"/>
                  </a:lnTo>
                  <a:lnTo>
                    <a:pt x="456147" y="27118"/>
                  </a:lnTo>
                  <a:lnTo>
                    <a:pt x="455024" y="26370"/>
                  </a:lnTo>
                  <a:lnTo>
                    <a:pt x="449414" y="22629"/>
                  </a:lnTo>
                  <a:lnTo>
                    <a:pt x="443242" y="20759"/>
                  </a:lnTo>
                  <a:lnTo>
                    <a:pt x="436509" y="20759"/>
                  </a:lnTo>
                  <a:lnTo>
                    <a:pt x="431273" y="20759"/>
                  </a:lnTo>
                  <a:lnTo>
                    <a:pt x="403967" y="58911"/>
                  </a:lnTo>
                  <a:lnTo>
                    <a:pt x="387451" y="104779"/>
                  </a:lnTo>
                  <a:lnTo>
                    <a:pt x="376440" y="146263"/>
                  </a:lnTo>
                  <a:lnTo>
                    <a:pt x="363255" y="203211"/>
                  </a:lnTo>
                  <a:lnTo>
                    <a:pt x="347861" y="276255"/>
                  </a:lnTo>
                  <a:lnTo>
                    <a:pt x="340006" y="317844"/>
                  </a:lnTo>
                  <a:lnTo>
                    <a:pt x="332151" y="362659"/>
                  </a:lnTo>
                  <a:lnTo>
                    <a:pt x="324296" y="410700"/>
                  </a:lnTo>
                  <a:lnTo>
                    <a:pt x="314781" y="463979"/>
                  </a:lnTo>
                  <a:lnTo>
                    <a:pt x="305151" y="516410"/>
                  </a:lnTo>
                  <a:lnTo>
                    <a:pt x="295407" y="567993"/>
                  </a:lnTo>
                  <a:lnTo>
                    <a:pt x="285548" y="618730"/>
                  </a:lnTo>
                  <a:lnTo>
                    <a:pt x="275575" y="668619"/>
                  </a:lnTo>
                  <a:lnTo>
                    <a:pt x="265487" y="717661"/>
                  </a:lnTo>
                  <a:lnTo>
                    <a:pt x="255285" y="765855"/>
                  </a:lnTo>
                  <a:lnTo>
                    <a:pt x="241550" y="829054"/>
                  </a:lnTo>
                  <a:lnTo>
                    <a:pt x="229072" y="884891"/>
                  </a:lnTo>
                  <a:lnTo>
                    <a:pt x="217850" y="933367"/>
                  </a:lnTo>
                  <a:lnTo>
                    <a:pt x="207886" y="974482"/>
                  </a:lnTo>
                  <a:lnTo>
                    <a:pt x="189675" y="1043162"/>
                  </a:lnTo>
                  <a:lnTo>
                    <a:pt x="174246" y="1097025"/>
                  </a:lnTo>
                  <a:lnTo>
                    <a:pt x="145456" y="1173154"/>
                  </a:lnTo>
                  <a:lnTo>
                    <a:pt x="120068" y="1214007"/>
                  </a:lnTo>
                  <a:lnTo>
                    <a:pt x="61717" y="1246689"/>
                  </a:lnTo>
                  <a:lnTo>
                    <a:pt x="50741" y="1245602"/>
                  </a:lnTo>
                  <a:lnTo>
                    <a:pt x="12518" y="1219793"/>
                  </a:lnTo>
                  <a:lnTo>
                    <a:pt x="0" y="1181606"/>
                  </a:lnTo>
                  <a:lnTo>
                    <a:pt x="666" y="1172558"/>
                  </a:lnTo>
                  <a:lnTo>
                    <a:pt x="31980" y="1147380"/>
                  </a:lnTo>
                  <a:lnTo>
                    <a:pt x="39835" y="1147380"/>
                  </a:lnTo>
                  <a:lnTo>
                    <a:pt x="46942" y="1150186"/>
                  </a:lnTo>
                  <a:lnTo>
                    <a:pt x="53301" y="1155796"/>
                  </a:lnTo>
                  <a:lnTo>
                    <a:pt x="59660" y="1161407"/>
                  </a:lnTo>
                  <a:lnTo>
                    <a:pt x="62839" y="1169075"/>
                  </a:lnTo>
                  <a:lnTo>
                    <a:pt x="62839" y="1178800"/>
                  </a:lnTo>
                  <a:lnTo>
                    <a:pt x="60980" y="1190898"/>
                  </a:lnTo>
                  <a:lnTo>
                    <a:pt x="55405" y="1200261"/>
                  </a:lnTo>
                  <a:lnTo>
                    <a:pt x="46112" y="1206889"/>
                  </a:lnTo>
                  <a:lnTo>
                    <a:pt x="33102" y="121078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4221807" y="6897244"/>
            <a:ext cx="603250" cy="512445"/>
            <a:chOff x="4221807" y="6897244"/>
            <a:chExt cx="603250" cy="512445"/>
          </a:xfrm>
        </p:grpSpPr>
        <p:sp>
          <p:nvSpPr>
            <p:cNvPr id="43" name="object 43" descr=""/>
            <p:cNvSpPr/>
            <p:nvPr/>
          </p:nvSpPr>
          <p:spPr>
            <a:xfrm>
              <a:off x="4222648" y="6903883"/>
              <a:ext cx="281305" cy="396240"/>
            </a:xfrm>
            <a:custGeom>
              <a:avLst/>
              <a:gdLst/>
              <a:ahLst/>
              <a:cxnLst/>
              <a:rect l="l" t="t" r="r" b="b"/>
              <a:pathLst>
                <a:path w="281304" h="396240">
                  <a:moveTo>
                    <a:pt x="117823" y="141762"/>
                  </a:moveTo>
                  <a:lnTo>
                    <a:pt x="73639" y="151020"/>
                  </a:lnTo>
                  <a:lnTo>
                    <a:pt x="35347" y="177671"/>
                  </a:lnTo>
                  <a:lnTo>
                    <a:pt x="8836" y="218208"/>
                  </a:lnTo>
                  <a:lnTo>
                    <a:pt x="0" y="269124"/>
                  </a:lnTo>
                  <a:lnTo>
                    <a:pt x="2174" y="296792"/>
                  </a:lnTo>
                  <a:lnTo>
                    <a:pt x="19567" y="343080"/>
                  </a:lnTo>
                  <a:lnTo>
                    <a:pt x="52705" y="376674"/>
                  </a:lnTo>
                  <a:lnTo>
                    <a:pt x="91808" y="393821"/>
                  </a:lnTo>
                  <a:lnTo>
                    <a:pt x="92044" y="393821"/>
                  </a:lnTo>
                  <a:lnTo>
                    <a:pt x="112774" y="395925"/>
                  </a:lnTo>
                  <a:lnTo>
                    <a:pt x="132481" y="394242"/>
                  </a:lnTo>
                  <a:lnTo>
                    <a:pt x="151207" y="389193"/>
                  </a:lnTo>
                  <a:lnTo>
                    <a:pt x="168951" y="380777"/>
                  </a:lnTo>
                  <a:lnTo>
                    <a:pt x="176932" y="375166"/>
                  </a:lnTo>
                  <a:lnTo>
                    <a:pt x="121751" y="375166"/>
                  </a:lnTo>
                  <a:lnTo>
                    <a:pt x="108917" y="374009"/>
                  </a:lnTo>
                  <a:lnTo>
                    <a:pt x="70869" y="349041"/>
                  </a:lnTo>
                  <a:lnTo>
                    <a:pt x="56632" y="311871"/>
                  </a:lnTo>
                  <a:lnTo>
                    <a:pt x="55433" y="300123"/>
                  </a:lnTo>
                  <a:lnTo>
                    <a:pt x="55405" y="299843"/>
                  </a:lnTo>
                  <a:lnTo>
                    <a:pt x="54668" y="286342"/>
                  </a:lnTo>
                  <a:lnTo>
                    <a:pt x="54423" y="271369"/>
                  </a:lnTo>
                  <a:lnTo>
                    <a:pt x="54914" y="255869"/>
                  </a:lnTo>
                  <a:lnTo>
                    <a:pt x="55796" y="242369"/>
                  </a:lnTo>
                  <a:lnTo>
                    <a:pt x="55826" y="241913"/>
                  </a:lnTo>
                  <a:lnTo>
                    <a:pt x="65644" y="199552"/>
                  </a:lnTo>
                  <a:lnTo>
                    <a:pt x="100851" y="167571"/>
                  </a:lnTo>
                  <a:lnTo>
                    <a:pt x="126801" y="162522"/>
                  </a:lnTo>
                  <a:lnTo>
                    <a:pt x="182580" y="162522"/>
                  </a:lnTo>
                  <a:lnTo>
                    <a:pt x="175263" y="157227"/>
                  </a:lnTo>
                  <a:lnTo>
                    <a:pt x="157379" y="148635"/>
                  </a:lnTo>
                  <a:lnTo>
                    <a:pt x="138232" y="143481"/>
                  </a:lnTo>
                  <a:lnTo>
                    <a:pt x="117823" y="141762"/>
                  </a:lnTo>
                  <a:close/>
                </a:path>
                <a:path w="281304" h="396240">
                  <a:moveTo>
                    <a:pt x="281094" y="365067"/>
                  </a:moveTo>
                  <a:lnTo>
                    <a:pt x="190201" y="365067"/>
                  </a:lnTo>
                  <a:lnTo>
                    <a:pt x="190201" y="395925"/>
                  </a:lnTo>
                  <a:lnTo>
                    <a:pt x="194129" y="395925"/>
                  </a:lnTo>
                  <a:lnTo>
                    <a:pt x="197951" y="395505"/>
                  </a:lnTo>
                  <a:lnTo>
                    <a:pt x="278008" y="389929"/>
                  </a:lnTo>
                  <a:lnTo>
                    <a:pt x="281094" y="389754"/>
                  </a:lnTo>
                  <a:lnTo>
                    <a:pt x="281094" y="365067"/>
                  </a:lnTo>
                  <a:close/>
                </a:path>
                <a:path w="281304" h="396240">
                  <a:moveTo>
                    <a:pt x="182580" y="162522"/>
                  </a:moveTo>
                  <a:lnTo>
                    <a:pt x="126801" y="162522"/>
                  </a:lnTo>
                  <a:lnTo>
                    <a:pt x="145070" y="164731"/>
                  </a:lnTo>
                  <a:lnTo>
                    <a:pt x="161727" y="171359"/>
                  </a:lnTo>
                  <a:lnTo>
                    <a:pt x="176771" y="182405"/>
                  </a:lnTo>
                  <a:lnTo>
                    <a:pt x="190201" y="197869"/>
                  </a:lnTo>
                  <a:lnTo>
                    <a:pt x="190201" y="331964"/>
                  </a:lnTo>
                  <a:lnTo>
                    <a:pt x="175193" y="350865"/>
                  </a:lnTo>
                  <a:lnTo>
                    <a:pt x="158781" y="364365"/>
                  </a:lnTo>
                  <a:lnTo>
                    <a:pt x="140967" y="372466"/>
                  </a:lnTo>
                  <a:lnTo>
                    <a:pt x="121751" y="375166"/>
                  </a:lnTo>
                  <a:lnTo>
                    <a:pt x="176932" y="375166"/>
                  </a:lnTo>
                  <a:lnTo>
                    <a:pt x="185713" y="368994"/>
                  </a:lnTo>
                  <a:lnTo>
                    <a:pt x="190201" y="365067"/>
                  </a:lnTo>
                  <a:lnTo>
                    <a:pt x="281094" y="365067"/>
                  </a:lnTo>
                  <a:lnTo>
                    <a:pt x="281094" y="363945"/>
                  </a:lnTo>
                  <a:lnTo>
                    <a:pt x="270995" y="363945"/>
                  </a:lnTo>
                  <a:lnTo>
                    <a:pt x="262263" y="362998"/>
                  </a:lnTo>
                  <a:lnTo>
                    <a:pt x="237646" y="332841"/>
                  </a:lnTo>
                  <a:lnTo>
                    <a:pt x="237410" y="269124"/>
                  </a:lnTo>
                  <a:lnTo>
                    <a:pt x="237355" y="169255"/>
                  </a:lnTo>
                  <a:lnTo>
                    <a:pt x="191884" y="169255"/>
                  </a:lnTo>
                  <a:lnTo>
                    <a:pt x="182580" y="162522"/>
                  </a:lnTo>
                  <a:close/>
                </a:path>
                <a:path w="281304" h="396240">
                  <a:moveTo>
                    <a:pt x="235273" y="0"/>
                  </a:moveTo>
                  <a:lnTo>
                    <a:pt x="233216" y="187"/>
                  </a:lnTo>
                  <a:lnTo>
                    <a:pt x="225735" y="1683"/>
                  </a:lnTo>
                  <a:lnTo>
                    <a:pt x="220125" y="2244"/>
                  </a:lnTo>
                  <a:lnTo>
                    <a:pt x="164018" y="5236"/>
                  </a:lnTo>
                  <a:lnTo>
                    <a:pt x="158594" y="5610"/>
                  </a:lnTo>
                  <a:lnTo>
                    <a:pt x="149243" y="6545"/>
                  </a:lnTo>
                  <a:lnTo>
                    <a:pt x="148495" y="6545"/>
                  </a:lnTo>
                  <a:lnTo>
                    <a:pt x="148121" y="10847"/>
                  </a:lnTo>
                  <a:lnTo>
                    <a:pt x="148121" y="32354"/>
                  </a:lnTo>
                  <a:lnTo>
                    <a:pt x="158220" y="32354"/>
                  </a:lnTo>
                  <a:lnTo>
                    <a:pt x="168635" y="33231"/>
                  </a:lnTo>
                  <a:lnTo>
                    <a:pt x="192445" y="71068"/>
                  </a:lnTo>
                  <a:lnTo>
                    <a:pt x="192071" y="74434"/>
                  </a:lnTo>
                  <a:lnTo>
                    <a:pt x="191884" y="80606"/>
                  </a:lnTo>
                  <a:lnTo>
                    <a:pt x="191884" y="169255"/>
                  </a:lnTo>
                  <a:lnTo>
                    <a:pt x="237355" y="169255"/>
                  </a:lnTo>
                  <a:lnTo>
                    <a:pt x="237331" y="374"/>
                  </a:lnTo>
                  <a:lnTo>
                    <a:pt x="235647" y="374"/>
                  </a:lnTo>
                  <a:lnTo>
                    <a:pt x="23527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222648" y="6903883"/>
              <a:ext cx="281305" cy="396240"/>
            </a:xfrm>
            <a:custGeom>
              <a:avLst/>
              <a:gdLst/>
              <a:ahLst/>
              <a:cxnLst/>
              <a:rect l="l" t="t" r="r" b="b"/>
              <a:pathLst>
                <a:path w="281304" h="396240">
                  <a:moveTo>
                    <a:pt x="191884" y="112026"/>
                  </a:moveTo>
                  <a:lnTo>
                    <a:pt x="191884" y="106041"/>
                  </a:lnTo>
                  <a:lnTo>
                    <a:pt x="191884" y="98560"/>
                  </a:lnTo>
                  <a:lnTo>
                    <a:pt x="191884" y="89583"/>
                  </a:lnTo>
                  <a:lnTo>
                    <a:pt x="191884" y="80606"/>
                  </a:lnTo>
                  <a:lnTo>
                    <a:pt x="192071" y="74434"/>
                  </a:lnTo>
                  <a:lnTo>
                    <a:pt x="192445" y="71068"/>
                  </a:lnTo>
                  <a:lnTo>
                    <a:pt x="192095" y="59636"/>
                  </a:lnTo>
                  <a:lnTo>
                    <a:pt x="191043" y="50589"/>
                  </a:lnTo>
                  <a:lnTo>
                    <a:pt x="158220" y="32354"/>
                  </a:lnTo>
                  <a:lnTo>
                    <a:pt x="148121" y="32354"/>
                  </a:lnTo>
                  <a:lnTo>
                    <a:pt x="148121" y="19450"/>
                  </a:lnTo>
                  <a:lnTo>
                    <a:pt x="148121" y="10847"/>
                  </a:lnTo>
                  <a:lnTo>
                    <a:pt x="148495" y="6545"/>
                  </a:lnTo>
                  <a:lnTo>
                    <a:pt x="149243" y="6545"/>
                  </a:lnTo>
                  <a:lnTo>
                    <a:pt x="154854" y="5984"/>
                  </a:lnTo>
                  <a:lnTo>
                    <a:pt x="158594" y="5610"/>
                  </a:lnTo>
                  <a:lnTo>
                    <a:pt x="164018" y="5236"/>
                  </a:lnTo>
                  <a:lnTo>
                    <a:pt x="171125" y="4862"/>
                  </a:lnTo>
                  <a:lnTo>
                    <a:pt x="178232" y="4488"/>
                  </a:lnTo>
                  <a:lnTo>
                    <a:pt x="185151" y="4114"/>
                  </a:lnTo>
                  <a:lnTo>
                    <a:pt x="191884" y="3740"/>
                  </a:lnTo>
                  <a:lnTo>
                    <a:pt x="198243" y="3366"/>
                  </a:lnTo>
                  <a:lnTo>
                    <a:pt x="205163" y="2992"/>
                  </a:lnTo>
                  <a:lnTo>
                    <a:pt x="212644" y="2618"/>
                  </a:lnTo>
                  <a:lnTo>
                    <a:pt x="220125" y="2244"/>
                  </a:lnTo>
                  <a:lnTo>
                    <a:pt x="225735" y="1683"/>
                  </a:lnTo>
                  <a:lnTo>
                    <a:pt x="229476" y="935"/>
                  </a:lnTo>
                  <a:lnTo>
                    <a:pt x="233216" y="187"/>
                  </a:lnTo>
                  <a:lnTo>
                    <a:pt x="235273" y="0"/>
                  </a:lnTo>
                  <a:lnTo>
                    <a:pt x="235647" y="374"/>
                  </a:lnTo>
                  <a:lnTo>
                    <a:pt x="237331" y="374"/>
                  </a:lnTo>
                  <a:lnTo>
                    <a:pt x="237331" y="170938"/>
                  </a:lnTo>
                  <a:lnTo>
                    <a:pt x="237366" y="246156"/>
                  </a:lnTo>
                  <a:lnTo>
                    <a:pt x="237471" y="300123"/>
                  </a:lnTo>
                  <a:lnTo>
                    <a:pt x="237892" y="344307"/>
                  </a:lnTo>
                  <a:lnTo>
                    <a:pt x="270995" y="363945"/>
                  </a:lnTo>
                  <a:lnTo>
                    <a:pt x="281094" y="363945"/>
                  </a:lnTo>
                  <a:lnTo>
                    <a:pt x="281094" y="389754"/>
                  </a:lnTo>
                  <a:lnTo>
                    <a:pt x="238453" y="392559"/>
                  </a:lnTo>
                  <a:lnTo>
                    <a:pt x="197951" y="395505"/>
                  </a:lnTo>
                  <a:lnTo>
                    <a:pt x="194129" y="395925"/>
                  </a:lnTo>
                  <a:lnTo>
                    <a:pt x="190201" y="395925"/>
                  </a:lnTo>
                  <a:lnTo>
                    <a:pt x="190201" y="365067"/>
                  </a:lnTo>
                  <a:lnTo>
                    <a:pt x="185713" y="368994"/>
                  </a:lnTo>
                  <a:lnTo>
                    <a:pt x="168951" y="380777"/>
                  </a:lnTo>
                  <a:lnTo>
                    <a:pt x="151207" y="389193"/>
                  </a:lnTo>
                  <a:lnTo>
                    <a:pt x="132481" y="394242"/>
                  </a:lnTo>
                  <a:lnTo>
                    <a:pt x="112774" y="395925"/>
                  </a:lnTo>
                  <a:lnTo>
                    <a:pt x="91699" y="393786"/>
                  </a:lnTo>
                  <a:lnTo>
                    <a:pt x="52705" y="376674"/>
                  </a:lnTo>
                  <a:lnTo>
                    <a:pt x="19567" y="343080"/>
                  </a:lnTo>
                  <a:lnTo>
                    <a:pt x="2174" y="296792"/>
                  </a:lnTo>
                  <a:lnTo>
                    <a:pt x="0" y="269124"/>
                  </a:lnTo>
                  <a:lnTo>
                    <a:pt x="2209" y="242369"/>
                  </a:lnTo>
                  <a:lnTo>
                    <a:pt x="19882" y="196642"/>
                  </a:lnTo>
                  <a:lnTo>
                    <a:pt x="53757" y="162171"/>
                  </a:lnTo>
                  <a:lnTo>
                    <a:pt x="94995" y="144217"/>
                  </a:lnTo>
                  <a:lnTo>
                    <a:pt x="117823" y="141762"/>
                  </a:lnTo>
                  <a:lnTo>
                    <a:pt x="138232" y="143481"/>
                  </a:lnTo>
                  <a:lnTo>
                    <a:pt x="157379" y="148635"/>
                  </a:lnTo>
                  <a:lnTo>
                    <a:pt x="175263" y="157227"/>
                  </a:lnTo>
                  <a:lnTo>
                    <a:pt x="191884" y="169255"/>
                  </a:lnTo>
                  <a:lnTo>
                    <a:pt x="191884" y="11202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6230" y="7065564"/>
              <a:ext cx="137461" cy="214327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546384" y="6898085"/>
              <a:ext cx="278130" cy="511175"/>
            </a:xfrm>
            <a:custGeom>
              <a:avLst/>
              <a:gdLst/>
              <a:ahLst/>
              <a:cxnLst/>
              <a:rect l="l" t="t" r="r" b="b"/>
              <a:pathLst>
                <a:path w="278129" h="511175">
                  <a:moveTo>
                    <a:pt x="230037" y="0"/>
                  </a:moveTo>
                  <a:lnTo>
                    <a:pt x="178980" y="23143"/>
                  </a:lnTo>
                  <a:lnTo>
                    <a:pt x="148121" y="92575"/>
                  </a:lnTo>
                  <a:lnTo>
                    <a:pt x="139179" y="136970"/>
                  </a:lnTo>
                  <a:lnTo>
                    <a:pt x="136339" y="153171"/>
                  </a:lnTo>
                  <a:lnTo>
                    <a:pt x="134655" y="153416"/>
                  </a:lnTo>
                  <a:lnTo>
                    <a:pt x="129606" y="153591"/>
                  </a:lnTo>
                  <a:lnTo>
                    <a:pt x="121190" y="153697"/>
                  </a:lnTo>
                  <a:lnTo>
                    <a:pt x="109407" y="153732"/>
                  </a:lnTo>
                  <a:lnTo>
                    <a:pt x="99133" y="153977"/>
                  </a:lnTo>
                  <a:lnTo>
                    <a:pt x="91313" y="154153"/>
                  </a:lnTo>
                  <a:lnTo>
                    <a:pt x="85948" y="154258"/>
                  </a:lnTo>
                  <a:lnTo>
                    <a:pt x="83037" y="154293"/>
                  </a:lnTo>
                  <a:lnTo>
                    <a:pt x="80793" y="154293"/>
                  </a:lnTo>
                  <a:lnTo>
                    <a:pt x="79297" y="155228"/>
                  </a:lnTo>
                  <a:lnTo>
                    <a:pt x="78549" y="157098"/>
                  </a:lnTo>
                  <a:lnTo>
                    <a:pt x="74621" y="172808"/>
                  </a:lnTo>
                  <a:lnTo>
                    <a:pt x="74621" y="175426"/>
                  </a:lnTo>
                  <a:lnTo>
                    <a:pt x="104919" y="179541"/>
                  </a:lnTo>
                  <a:lnTo>
                    <a:pt x="131289" y="179541"/>
                  </a:lnTo>
                  <a:lnTo>
                    <a:pt x="131289" y="181224"/>
                  </a:lnTo>
                  <a:lnTo>
                    <a:pt x="130518" y="185467"/>
                  </a:lnTo>
                  <a:lnTo>
                    <a:pt x="128203" y="197635"/>
                  </a:lnTo>
                  <a:lnTo>
                    <a:pt x="124346" y="217728"/>
                  </a:lnTo>
                  <a:lnTo>
                    <a:pt x="112704" y="278148"/>
                  </a:lnTo>
                  <a:lnTo>
                    <a:pt x="106322" y="311391"/>
                  </a:lnTo>
                  <a:lnTo>
                    <a:pt x="99799" y="345476"/>
                  </a:lnTo>
                  <a:lnTo>
                    <a:pt x="93137" y="380403"/>
                  </a:lnTo>
                  <a:lnTo>
                    <a:pt x="86895" y="412278"/>
                  </a:lnTo>
                  <a:lnTo>
                    <a:pt x="77357" y="455200"/>
                  </a:lnTo>
                  <a:lnTo>
                    <a:pt x="56480" y="489811"/>
                  </a:lnTo>
                  <a:lnTo>
                    <a:pt x="49747" y="489811"/>
                  </a:lnTo>
                  <a:lnTo>
                    <a:pt x="47503" y="489624"/>
                  </a:lnTo>
                  <a:lnTo>
                    <a:pt x="42267" y="488875"/>
                  </a:lnTo>
                  <a:lnTo>
                    <a:pt x="40209" y="488314"/>
                  </a:lnTo>
                  <a:lnTo>
                    <a:pt x="37217" y="486818"/>
                  </a:lnTo>
                  <a:lnTo>
                    <a:pt x="36095" y="486444"/>
                  </a:lnTo>
                  <a:lnTo>
                    <a:pt x="35347" y="486444"/>
                  </a:lnTo>
                  <a:lnTo>
                    <a:pt x="40396" y="483639"/>
                  </a:lnTo>
                  <a:lnTo>
                    <a:pt x="45259" y="481020"/>
                  </a:lnTo>
                  <a:lnTo>
                    <a:pt x="49747" y="477093"/>
                  </a:lnTo>
                  <a:lnTo>
                    <a:pt x="53862" y="435668"/>
                  </a:lnTo>
                  <a:lnTo>
                    <a:pt x="11782" y="439315"/>
                  </a:lnTo>
                  <a:lnTo>
                    <a:pt x="0" y="469612"/>
                  </a:lnTo>
                  <a:lnTo>
                    <a:pt x="911" y="478870"/>
                  </a:lnTo>
                  <a:lnTo>
                    <a:pt x="30017" y="507905"/>
                  </a:lnTo>
                  <a:lnTo>
                    <a:pt x="47129" y="510570"/>
                  </a:lnTo>
                  <a:lnTo>
                    <a:pt x="57263" y="509448"/>
                  </a:lnTo>
                  <a:lnTo>
                    <a:pt x="99589" y="479571"/>
                  </a:lnTo>
                  <a:lnTo>
                    <a:pt x="119226" y="444224"/>
                  </a:lnTo>
                  <a:lnTo>
                    <a:pt x="133709" y="398006"/>
                  </a:lnTo>
                  <a:lnTo>
                    <a:pt x="152504" y="311041"/>
                  </a:lnTo>
                  <a:lnTo>
                    <a:pt x="164953" y="247991"/>
                  </a:lnTo>
                  <a:lnTo>
                    <a:pt x="177858" y="179541"/>
                  </a:lnTo>
                  <a:lnTo>
                    <a:pt x="209277" y="179541"/>
                  </a:lnTo>
                  <a:lnTo>
                    <a:pt x="221060" y="179295"/>
                  </a:lnTo>
                  <a:lnTo>
                    <a:pt x="230037" y="179120"/>
                  </a:lnTo>
                  <a:lnTo>
                    <a:pt x="236208" y="179015"/>
                  </a:lnTo>
                  <a:lnTo>
                    <a:pt x="239575" y="178980"/>
                  </a:lnTo>
                  <a:lnTo>
                    <a:pt x="242193" y="178980"/>
                  </a:lnTo>
                  <a:lnTo>
                    <a:pt x="243876" y="178045"/>
                  </a:lnTo>
                  <a:lnTo>
                    <a:pt x="244624" y="176174"/>
                  </a:lnTo>
                  <a:lnTo>
                    <a:pt x="245373" y="175052"/>
                  </a:lnTo>
                  <a:lnTo>
                    <a:pt x="246308" y="172060"/>
                  </a:lnTo>
                  <a:lnTo>
                    <a:pt x="248552" y="162335"/>
                  </a:lnTo>
                  <a:lnTo>
                    <a:pt x="248926" y="159155"/>
                  </a:lnTo>
                  <a:lnTo>
                    <a:pt x="248552" y="157659"/>
                  </a:lnTo>
                  <a:lnTo>
                    <a:pt x="213205" y="153732"/>
                  </a:lnTo>
                  <a:lnTo>
                    <a:pt x="199704" y="153662"/>
                  </a:lnTo>
                  <a:lnTo>
                    <a:pt x="190061" y="153451"/>
                  </a:lnTo>
                  <a:lnTo>
                    <a:pt x="184275" y="153101"/>
                  </a:lnTo>
                  <a:lnTo>
                    <a:pt x="182346" y="152610"/>
                  </a:lnTo>
                  <a:lnTo>
                    <a:pt x="182346" y="151861"/>
                  </a:lnTo>
                  <a:lnTo>
                    <a:pt x="183655" y="145129"/>
                  </a:lnTo>
                  <a:lnTo>
                    <a:pt x="186274" y="132411"/>
                  </a:lnTo>
                  <a:lnTo>
                    <a:pt x="188307" y="122347"/>
                  </a:lnTo>
                  <a:lnTo>
                    <a:pt x="190482" y="111231"/>
                  </a:lnTo>
                  <a:lnTo>
                    <a:pt x="192796" y="99063"/>
                  </a:lnTo>
                  <a:lnTo>
                    <a:pt x="195251" y="85843"/>
                  </a:lnTo>
                  <a:lnTo>
                    <a:pt x="197705" y="72798"/>
                  </a:lnTo>
                  <a:lnTo>
                    <a:pt x="200020" y="61156"/>
                  </a:lnTo>
                  <a:lnTo>
                    <a:pt x="202194" y="50916"/>
                  </a:lnTo>
                  <a:lnTo>
                    <a:pt x="204228" y="42079"/>
                  </a:lnTo>
                  <a:lnTo>
                    <a:pt x="205724" y="35347"/>
                  </a:lnTo>
                  <a:lnTo>
                    <a:pt x="208529" y="30110"/>
                  </a:lnTo>
                  <a:lnTo>
                    <a:pt x="216758" y="22629"/>
                  </a:lnTo>
                  <a:lnTo>
                    <a:pt x="221060" y="20759"/>
                  </a:lnTo>
                  <a:lnTo>
                    <a:pt x="230785" y="20759"/>
                  </a:lnTo>
                  <a:lnTo>
                    <a:pt x="236396" y="21881"/>
                  </a:lnTo>
                  <a:lnTo>
                    <a:pt x="242380" y="24125"/>
                  </a:lnTo>
                  <a:lnTo>
                    <a:pt x="237331" y="26931"/>
                  </a:lnTo>
                  <a:lnTo>
                    <a:pt x="232468" y="29549"/>
                  </a:lnTo>
                  <a:lnTo>
                    <a:pt x="227980" y="33476"/>
                  </a:lnTo>
                  <a:lnTo>
                    <a:pt x="219751" y="43950"/>
                  </a:lnTo>
                  <a:lnTo>
                    <a:pt x="217693" y="50121"/>
                  </a:lnTo>
                  <a:lnTo>
                    <a:pt x="217693" y="57228"/>
                  </a:lnTo>
                  <a:lnTo>
                    <a:pt x="219236" y="67538"/>
                  </a:lnTo>
                  <a:lnTo>
                    <a:pt x="223865" y="74902"/>
                  </a:lnTo>
                  <a:lnTo>
                    <a:pt x="231580" y="79320"/>
                  </a:lnTo>
                  <a:lnTo>
                    <a:pt x="242380" y="80793"/>
                  </a:lnTo>
                  <a:lnTo>
                    <a:pt x="248271" y="79987"/>
                  </a:lnTo>
                  <a:lnTo>
                    <a:pt x="276991" y="51477"/>
                  </a:lnTo>
                  <a:lnTo>
                    <a:pt x="277727" y="42079"/>
                  </a:lnTo>
                  <a:lnTo>
                    <a:pt x="276886" y="33278"/>
                  </a:lnTo>
                  <a:lnTo>
                    <a:pt x="248973" y="3646"/>
                  </a:lnTo>
                  <a:lnTo>
                    <a:pt x="239961" y="1192"/>
                  </a:lnTo>
                  <a:lnTo>
                    <a:pt x="23003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546384" y="6898085"/>
              <a:ext cx="278130" cy="511175"/>
            </a:xfrm>
            <a:custGeom>
              <a:avLst/>
              <a:gdLst/>
              <a:ahLst/>
              <a:cxnLst/>
              <a:rect l="l" t="t" r="r" b="b"/>
              <a:pathLst>
                <a:path w="278129" h="511175">
                  <a:moveTo>
                    <a:pt x="35347" y="486444"/>
                  </a:moveTo>
                  <a:lnTo>
                    <a:pt x="36095" y="486444"/>
                  </a:lnTo>
                  <a:lnTo>
                    <a:pt x="37217" y="486818"/>
                  </a:lnTo>
                  <a:lnTo>
                    <a:pt x="38713" y="487566"/>
                  </a:lnTo>
                  <a:lnTo>
                    <a:pt x="40209" y="488314"/>
                  </a:lnTo>
                  <a:lnTo>
                    <a:pt x="42267" y="488875"/>
                  </a:lnTo>
                  <a:lnTo>
                    <a:pt x="44885" y="489249"/>
                  </a:lnTo>
                  <a:lnTo>
                    <a:pt x="47503" y="489624"/>
                  </a:lnTo>
                  <a:lnTo>
                    <a:pt x="49747" y="489811"/>
                  </a:lnTo>
                  <a:lnTo>
                    <a:pt x="51618" y="489811"/>
                  </a:lnTo>
                  <a:lnTo>
                    <a:pt x="56480" y="489811"/>
                  </a:lnTo>
                  <a:lnTo>
                    <a:pt x="60969" y="487379"/>
                  </a:lnTo>
                  <a:lnTo>
                    <a:pt x="65083" y="482517"/>
                  </a:lnTo>
                  <a:lnTo>
                    <a:pt x="69198" y="477654"/>
                  </a:lnTo>
                  <a:lnTo>
                    <a:pt x="81635" y="437211"/>
                  </a:lnTo>
                  <a:lnTo>
                    <a:pt x="93137" y="380403"/>
                  </a:lnTo>
                  <a:lnTo>
                    <a:pt x="99799" y="345476"/>
                  </a:lnTo>
                  <a:lnTo>
                    <a:pt x="106322" y="311391"/>
                  </a:lnTo>
                  <a:lnTo>
                    <a:pt x="112704" y="278148"/>
                  </a:lnTo>
                  <a:lnTo>
                    <a:pt x="118946" y="245747"/>
                  </a:lnTo>
                  <a:lnTo>
                    <a:pt x="124346" y="217728"/>
                  </a:lnTo>
                  <a:lnTo>
                    <a:pt x="128203" y="197635"/>
                  </a:lnTo>
                  <a:lnTo>
                    <a:pt x="130518" y="185467"/>
                  </a:lnTo>
                  <a:lnTo>
                    <a:pt x="131289" y="181224"/>
                  </a:lnTo>
                  <a:lnTo>
                    <a:pt x="131289" y="179541"/>
                  </a:lnTo>
                  <a:lnTo>
                    <a:pt x="104919" y="179541"/>
                  </a:lnTo>
                  <a:lnTo>
                    <a:pt x="93277" y="179471"/>
                  </a:lnTo>
                  <a:lnTo>
                    <a:pt x="74621" y="175426"/>
                  </a:lnTo>
                  <a:lnTo>
                    <a:pt x="74621" y="172808"/>
                  </a:lnTo>
                  <a:lnTo>
                    <a:pt x="78549" y="157098"/>
                  </a:lnTo>
                  <a:lnTo>
                    <a:pt x="79297" y="155228"/>
                  </a:lnTo>
                  <a:lnTo>
                    <a:pt x="80793" y="154293"/>
                  </a:lnTo>
                  <a:lnTo>
                    <a:pt x="83037" y="154293"/>
                  </a:lnTo>
                  <a:lnTo>
                    <a:pt x="85948" y="154258"/>
                  </a:lnTo>
                  <a:lnTo>
                    <a:pt x="91313" y="154153"/>
                  </a:lnTo>
                  <a:lnTo>
                    <a:pt x="99133" y="153977"/>
                  </a:lnTo>
                  <a:lnTo>
                    <a:pt x="109407" y="153732"/>
                  </a:lnTo>
                  <a:lnTo>
                    <a:pt x="121190" y="153697"/>
                  </a:lnTo>
                  <a:lnTo>
                    <a:pt x="129606" y="153591"/>
                  </a:lnTo>
                  <a:lnTo>
                    <a:pt x="134655" y="153416"/>
                  </a:lnTo>
                  <a:lnTo>
                    <a:pt x="136339" y="153171"/>
                  </a:lnTo>
                  <a:lnTo>
                    <a:pt x="136654" y="150997"/>
                  </a:lnTo>
                  <a:lnTo>
                    <a:pt x="137601" y="145596"/>
                  </a:lnTo>
                  <a:lnTo>
                    <a:pt x="145596" y="103516"/>
                  </a:lnTo>
                  <a:lnTo>
                    <a:pt x="161026" y="52073"/>
                  </a:lnTo>
                  <a:lnTo>
                    <a:pt x="201983" y="5785"/>
                  </a:lnTo>
                  <a:lnTo>
                    <a:pt x="230037" y="0"/>
                  </a:lnTo>
                  <a:lnTo>
                    <a:pt x="239961" y="1192"/>
                  </a:lnTo>
                  <a:lnTo>
                    <a:pt x="274361" y="25388"/>
                  </a:lnTo>
                  <a:lnTo>
                    <a:pt x="277727" y="42079"/>
                  </a:lnTo>
                  <a:lnTo>
                    <a:pt x="276991" y="51477"/>
                  </a:lnTo>
                  <a:lnTo>
                    <a:pt x="248271" y="79987"/>
                  </a:lnTo>
                  <a:lnTo>
                    <a:pt x="217693" y="57228"/>
                  </a:lnTo>
                  <a:lnTo>
                    <a:pt x="223865" y="38713"/>
                  </a:lnTo>
                  <a:lnTo>
                    <a:pt x="227980" y="33476"/>
                  </a:lnTo>
                  <a:lnTo>
                    <a:pt x="232468" y="29549"/>
                  </a:lnTo>
                  <a:lnTo>
                    <a:pt x="237331" y="26931"/>
                  </a:lnTo>
                  <a:lnTo>
                    <a:pt x="242380" y="24125"/>
                  </a:lnTo>
                  <a:lnTo>
                    <a:pt x="236396" y="21881"/>
                  </a:lnTo>
                  <a:lnTo>
                    <a:pt x="230785" y="20759"/>
                  </a:lnTo>
                  <a:lnTo>
                    <a:pt x="225548" y="20759"/>
                  </a:lnTo>
                  <a:lnTo>
                    <a:pt x="221060" y="20759"/>
                  </a:lnTo>
                  <a:lnTo>
                    <a:pt x="216758" y="22629"/>
                  </a:lnTo>
                  <a:lnTo>
                    <a:pt x="212644" y="26370"/>
                  </a:lnTo>
                  <a:lnTo>
                    <a:pt x="208529" y="30110"/>
                  </a:lnTo>
                  <a:lnTo>
                    <a:pt x="205724" y="35347"/>
                  </a:lnTo>
                  <a:lnTo>
                    <a:pt x="204228" y="42079"/>
                  </a:lnTo>
                  <a:lnTo>
                    <a:pt x="202194" y="50916"/>
                  </a:lnTo>
                  <a:lnTo>
                    <a:pt x="200020" y="61156"/>
                  </a:lnTo>
                  <a:lnTo>
                    <a:pt x="197705" y="72798"/>
                  </a:lnTo>
                  <a:lnTo>
                    <a:pt x="195251" y="85843"/>
                  </a:lnTo>
                  <a:lnTo>
                    <a:pt x="192796" y="99063"/>
                  </a:lnTo>
                  <a:lnTo>
                    <a:pt x="190482" y="111231"/>
                  </a:lnTo>
                  <a:lnTo>
                    <a:pt x="188307" y="122347"/>
                  </a:lnTo>
                  <a:lnTo>
                    <a:pt x="186274" y="132411"/>
                  </a:lnTo>
                  <a:lnTo>
                    <a:pt x="183655" y="145129"/>
                  </a:lnTo>
                  <a:lnTo>
                    <a:pt x="182346" y="151861"/>
                  </a:lnTo>
                  <a:lnTo>
                    <a:pt x="182346" y="152610"/>
                  </a:lnTo>
                  <a:lnTo>
                    <a:pt x="184275" y="153101"/>
                  </a:lnTo>
                  <a:lnTo>
                    <a:pt x="190061" y="153451"/>
                  </a:lnTo>
                  <a:lnTo>
                    <a:pt x="199704" y="153662"/>
                  </a:lnTo>
                  <a:lnTo>
                    <a:pt x="213205" y="153732"/>
                  </a:lnTo>
                  <a:lnTo>
                    <a:pt x="224496" y="153767"/>
                  </a:lnTo>
                  <a:lnTo>
                    <a:pt x="233123" y="153872"/>
                  </a:lnTo>
                  <a:lnTo>
                    <a:pt x="248926" y="159155"/>
                  </a:lnTo>
                  <a:lnTo>
                    <a:pt x="248552" y="162335"/>
                  </a:lnTo>
                  <a:lnTo>
                    <a:pt x="247430" y="167197"/>
                  </a:lnTo>
                  <a:lnTo>
                    <a:pt x="246308" y="172060"/>
                  </a:lnTo>
                  <a:lnTo>
                    <a:pt x="245373" y="175052"/>
                  </a:lnTo>
                  <a:lnTo>
                    <a:pt x="244624" y="176174"/>
                  </a:lnTo>
                  <a:lnTo>
                    <a:pt x="243876" y="178045"/>
                  </a:lnTo>
                  <a:lnTo>
                    <a:pt x="242193" y="178980"/>
                  </a:lnTo>
                  <a:lnTo>
                    <a:pt x="239575" y="178980"/>
                  </a:lnTo>
                  <a:lnTo>
                    <a:pt x="236208" y="179015"/>
                  </a:lnTo>
                  <a:lnTo>
                    <a:pt x="230037" y="179120"/>
                  </a:lnTo>
                  <a:lnTo>
                    <a:pt x="221060" y="179295"/>
                  </a:lnTo>
                  <a:lnTo>
                    <a:pt x="209277" y="179541"/>
                  </a:lnTo>
                  <a:lnTo>
                    <a:pt x="177858" y="179541"/>
                  </a:lnTo>
                  <a:lnTo>
                    <a:pt x="164953" y="247991"/>
                  </a:lnTo>
                  <a:lnTo>
                    <a:pt x="152504" y="311041"/>
                  </a:lnTo>
                  <a:lnTo>
                    <a:pt x="142090" y="361046"/>
                  </a:lnTo>
                  <a:lnTo>
                    <a:pt x="127362" y="421921"/>
                  </a:lnTo>
                  <a:lnTo>
                    <a:pt x="109969" y="463440"/>
                  </a:lnTo>
                  <a:lnTo>
                    <a:pt x="77742" y="500471"/>
                  </a:lnTo>
                  <a:lnTo>
                    <a:pt x="47129" y="510570"/>
                  </a:lnTo>
                  <a:lnTo>
                    <a:pt x="38362" y="509904"/>
                  </a:lnTo>
                  <a:lnTo>
                    <a:pt x="3646" y="487005"/>
                  </a:lnTo>
                  <a:lnTo>
                    <a:pt x="0" y="469612"/>
                  </a:lnTo>
                  <a:lnTo>
                    <a:pt x="736" y="459934"/>
                  </a:lnTo>
                  <a:lnTo>
                    <a:pt x="29455" y="430373"/>
                  </a:lnTo>
                  <a:lnTo>
                    <a:pt x="60034" y="453341"/>
                  </a:lnTo>
                  <a:lnTo>
                    <a:pt x="40396" y="483639"/>
                  </a:lnTo>
                  <a:lnTo>
                    <a:pt x="35347" y="486444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4982613" y="6903042"/>
            <a:ext cx="619760" cy="506730"/>
            <a:chOff x="4982613" y="6903042"/>
            <a:chExt cx="619760" cy="506730"/>
          </a:xfrm>
        </p:grpSpPr>
        <p:sp>
          <p:nvSpPr>
            <p:cNvPr id="49" name="object 49" descr=""/>
            <p:cNvSpPr/>
            <p:nvPr/>
          </p:nvSpPr>
          <p:spPr>
            <a:xfrm>
              <a:off x="4983454" y="6903883"/>
              <a:ext cx="281305" cy="396240"/>
            </a:xfrm>
            <a:custGeom>
              <a:avLst/>
              <a:gdLst/>
              <a:ahLst/>
              <a:cxnLst/>
              <a:rect l="l" t="t" r="r" b="b"/>
              <a:pathLst>
                <a:path w="281304" h="396240">
                  <a:moveTo>
                    <a:pt x="117823" y="141762"/>
                  </a:moveTo>
                  <a:lnTo>
                    <a:pt x="73639" y="151020"/>
                  </a:lnTo>
                  <a:lnTo>
                    <a:pt x="35347" y="177671"/>
                  </a:lnTo>
                  <a:lnTo>
                    <a:pt x="8836" y="218208"/>
                  </a:lnTo>
                  <a:lnTo>
                    <a:pt x="0" y="269124"/>
                  </a:lnTo>
                  <a:lnTo>
                    <a:pt x="2174" y="296792"/>
                  </a:lnTo>
                  <a:lnTo>
                    <a:pt x="19567" y="343080"/>
                  </a:lnTo>
                  <a:lnTo>
                    <a:pt x="52705" y="376674"/>
                  </a:lnTo>
                  <a:lnTo>
                    <a:pt x="91808" y="393821"/>
                  </a:lnTo>
                  <a:lnTo>
                    <a:pt x="92044" y="393821"/>
                  </a:lnTo>
                  <a:lnTo>
                    <a:pt x="112774" y="395925"/>
                  </a:lnTo>
                  <a:lnTo>
                    <a:pt x="132481" y="394242"/>
                  </a:lnTo>
                  <a:lnTo>
                    <a:pt x="151207" y="389193"/>
                  </a:lnTo>
                  <a:lnTo>
                    <a:pt x="168951" y="380777"/>
                  </a:lnTo>
                  <a:lnTo>
                    <a:pt x="176932" y="375166"/>
                  </a:lnTo>
                  <a:lnTo>
                    <a:pt x="121751" y="375166"/>
                  </a:lnTo>
                  <a:lnTo>
                    <a:pt x="108917" y="374009"/>
                  </a:lnTo>
                  <a:lnTo>
                    <a:pt x="70869" y="349041"/>
                  </a:lnTo>
                  <a:lnTo>
                    <a:pt x="56632" y="311871"/>
                  </a:lnTo>
                  <a:lnTo>
                    <a:pt x="55433" y="300123"/>
                  </a:lnTo>
                  <a:lnTo>
                    <a:pt x="55405" y="299843"/>
                  </a:lnTo>
                  <a:lnTo>
                    <a:pt x="54668" y="286342"/>
                  </a:lnTo>
                  <a:lnTo>
                    <a:pt x="54423" y="271369"/>
                  </a:lnTo>
                  <a:lnTo>
                    <a:pt x="54914" y="255869"/>
                  </a:lnTo>
                  <a:lnTo>
                    <a:pt x="55796" y="242369"/>
                  </a:lnTo>
                  <a:lnTo>
                    <a:pt x="55826" y="241913"/>
                  </a:lnTo>
                  <a:lnTo>
                    <a:pt x="65644" y="199552"/>
                  </a:lnTo>
                  <a:lnTo>
                    <a:pt x="100851" y="167571"/>
                  </a:lnTo>
                  <a:lnTo>
                    <a:pt x="126801" y="162522"/>
                  </a:lnTo>
                  <a:lnTo>
                    <a:pt x="182580" y="162522"/>
                  </a:lnTo>
                  <a:lnTo>
                    <a:pt x="175263" y="157227"/>
                  </a:lnTo>
                  <a:lnTo>
                    <a:pt x="157379" y="148635"/>
                  </a:lnTo>
                  <a:lnTo>
                    <a:pt x="138232" y="143481"/>
                  </a:lnTo>
                  <a:lnTo>
                    <a:pt x="117823" y="141762"/>
                  </a:lnTo>
                  <a:close/>
                </a:path>
                <a:path w="281304" h="396240">
                  <a:moveTo>
                    <a:pt x="281094" y="365067"/>
                  </a:moveTo>
                  <a:lnTo>
                    <a:pt x="190201" y="365067"/>
                  </a:lnTo>
                  <a:lnTo>
                    <a:pt x="190201" y="395925"/>
                  </a:lnTo>
                  <a:lnTo>
                    <a:pt x="194129" y="395925"/>
                  </a:lnTo>
                  <a:lnTo>
                    <a:pt x="197951" y="395505"/>
                  </a:lnTo>
                  <a:lnTo>
                    <a:pt x="278008" y="389929"/>
                  </a:lnTo>
                  <a:lnTo>
                    <a:pt x="281094" y="389754"/>
                  </a:lnTo>
                  <a:lnTo>
                    <a:pt x="281094" y="365067"/>
                  </a:lnTo>
                  <a:close/>
                </a:path>
                <a:path w="281304" h="396240">
                  <a:moveTo>
                    <a:pt x="182580" y="162522"/>
                  </a:moveTo>
                  <a:lnTo>
                    <a:pt x="126801" y="162522"/>
                  </a:lnTo>
                  <a:lnTo>
                    <a:pt x="145070" y="164731"/>
                  </a:lnTo>
                  <a:lnTo>
                    <a:pt x="161727" y="171359"/>
                  </a:lnTo>
                  <a:lnTo>
                    <a:pt x="176771" y="182405"/>
                  </a:lnTo>
                  <a:lnTo>
                    <a:pt x="190201" y="197869"/>
                  </a:lnTo>
                  <a:lnTo>
                    <a:pt x="190201" y="331964"/>
                  </a:lnTo>
                  <a:lnTo>
                    <a:pt x="175193" y="350865"/>
                  </a:lnTo>
                  <a:lnTo>
                    <a:pt x="158781" y="364365"/>
                  </a:lnTo>
                  <a:lnTo>
                    <a:pt x="140967" y="372466"/>
                  </a:lnTo>
                  <a:lnTo>
                    <a:pt x="121751" y="375166"/>
                  </a:lnTo>
                  <a:lnTo>
                    <a:pt x="176932" y="375166"/>
                  </a:lnTo>
                  <a:lnTo>
                    <a:pt x="185713" y="368994"/>
                  </a:lnTo>
                  <a:lnTo>
                    <a:pt x="190201" y="365067"/>
                  </a:lnTo>
                  <a:lnTo>
                    <a:pt x="281094" y="365067"/>
                  </a:lnTo>
                  <a:lnTo>
                    <a:pt x="281094" y="363945"/>
                  </a:lnTo>
                  <a:lnTo>
                    <a:pt x="270995" y="363945"/>
                  </a:lnTo>
                  <a:lnTo>
                    <a:pt x="262263" y="362998"/>
                  </a:lnTo>
                  <a:lnTo>
                    <a:pt x="237646" y="332841"/>
                  </a:lnTo>
                  <a:lnTo>
                    <a:pt x="237410" y="269124"/>
                  </a:lnTo>
                  <a:lnTo>
                    <a:pt x="237355" y="169255"/>
                  </a:lnTo>
                  <a:lnTo>
                    <a:pt x="191884" y="169255"/>
                  </a:lnTo>
                  <a:lnTo>
                    <a:pt x="182580" y="162522"/>
                  </a:lnTo>
                  <a:close/>
                </a:path>
                <a:path w="281304" h="396240">
                  <a:moveTo>
                    <a:pt x="235273" y="0"/>
                  </a:moveTo>
                  <a:lnTo>
                    <a:pt x="233216" y="187"/>
                  </a:lnTo>
                  <a:lnTo>
                    <a:pt x="225735" y="1683"/>
                  </a:lnTo>
                  <a:lnTo>
                    <a:pt x="220125" y="2244"/>
                  </a:lnTo>
                  <a:lnTo>
                    <a:pt x="164018" y="5236"/>
                  </a:lnTo>
                  <a:lnTo>
                    <a:pt x="158594" y="5610"/>
                  </a:lnTo>
                  <a:lnTo>
                    <a:pt x="149243" y="6545"/>
                  </a:lnTo>
                  <a:lnTo>
                    <a:pt x="148495" y="6545"/>
                  </a:lnTo>
                  <a:lnTo>
                    <a:pt x="148121" y="10847"/>
                  </a:lnTo>
                  <a:lnTo>
                    <a:pt x="148121" y="32354"/>
                  </a:lnTo>
                  <a:lnTo>
                    <a:pt x="158220" y="32354"/>
                  </a:lnTo>
                  <a:lnTo>
                    <a:pt x="168635" y="33231"/>
                  </a:lnTo>
                  <a:lnTo>
                    <a:pt x="192445" y="71068"/>
                  </a:lnTo>
                  <a:lnTo>
                    <a:pt x="192071" y="74434"/>
                  </a:lnTo>
                  <a:lnTo>
                    <a:pt x="191884" y="80606"/>
                  </a:lnTo>
                  <a:lnTo>
                    <a:pt x="191884" y="169255"/>
                  </a:lnTo>
                  <a:lnTo>
                    <a:pt x="237355" y="169255"/>
                  </a:lnTo>
                  <a:lnTo>
                    <a:pt x="237331" y="374"/>
                  </a:lnTo>
                  <a:lnTo>
                    <a:pt x="235647" y="374"/>
                  </a:lnTo>
                  <a:lnTo>
                    <a:pt x="23527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983454" y="6903883"/>
              <a:ext cx="281305" cy="396240"/>
            </a:xfrm>
            <a:custGeom>
              <a:avLst/>
              <a:gdLst/>
              <a:ahLst/>
              <a:cxnLst/>
              <a:rect l="l" t="t" r="r" b="b"/>
              <a:pathLst>
                <a:path w="281304" h="396240">
                  <a:moveTo>
                    <a:pt x="191884" y="112026"/>
                  </a:moveTo>
                  <a:lnTo>
                    <a:pt x="191884" y="106041"/>
                  </a:lnTo>
                  <a:lnTo>
                    <a:pt x="191884" y="98560"/>
                  </a:lnTo>
                  <a:lnTo>
                    <a:pt x="191884" y="89583"/>
                  </a:lnTo>
                  <a:lnTo>
                    <a:pt x="191884" y="80606"/>
                  </a:lnTo>
                  <a:lnTo>
                    <a:pt x="192071" y="74434"/>
                  </a:lnTo>
                  <a:lnTo>
                    <a:pt x="192445" y="71068"/>
                  </a:lnTo>
                  <a:lnTo>
                    <a:pt x="192095" y="59636"/>
                  </a:lnTo>
                  <a:lnTo>
                    <a:pt x="191043" y="50589"/>
                  </a:lnTo>
                  <a:lnTo>
                    <a:pt x="158220" y="32354"/>
                  </a:lnTo>
                  <a:lnTo>
                    <a:pt x="148121" y="32354"/>
                  </a:lnTo>
                  <a:lnTo>
                    <a:pt x="148121" y="19450"/>
                  </a:lnTo>
                  <a:lnTo>
                    <a:pt x="148121" y="10847"/>
                  </a:lnTo>
                  <a:lnTo>
                    <a:pt x="148495" y="6545"/>
                  </a:lnTo>
                  <a:lnTo>
                    <a:pt x="149243" y="6545"/>
                  </a:lnTo>
                  <a:lnTo>
                    <a:pt x="154854" y="5984"/>
                  </a:lnTo>
                  <a:lnTo>
                    <a:pt x="158594" y="5610"/>
                  </a:lnTo>
                  <a:lnTo>
                    <a:pt x="164018" y="5236"/>
                  </a:lnTo>
                  <a:lnTo>
                    <a:pt x="171125" y="4862"/>
                  </a:lnTo>
                  <a:lnTo>
                    <a:pt x="178232" y="4488"/>
                  </a:lnTo>
                  <a:lnTo>
                    <a:pt x="185151" y="4114"/>
                  </a:lnTo>
                  <a:lnTo>
                    <a:pt x="191884" y="3740"/>
                  </a:lnTo>
                  <a:lnTo>
                    <a:pt x="198243" y="3366"/>
                  </a:lnTo>
                  <a:lnTo>
                    <a:pt x="205163" y="2992"/>
                  </a:lnTo>
                  <a:lnTo>
                    <a:pt x="212644" y="2618"/>
                  </a:lnTo>
                  <a:lnTo>
                    <a:pt x="220125" y="2244"/>
                  </a:lnTo>
                  <a:lnTo>
                    <a:pt x="225735" y="1683"/>
                  </a:lnTo>
                  <a:lnTo>
                    <a:pt x="229476" y="935"/>
                  </a:lnTo>
                  <a:lnTo>
                    <a:pt x="233216" y="187"/>
                  </a:lnTo>
                  <a:lnTo>
                    <a:pt x="235273" y="0"/>
                  </a:lnTo>
                  <a:lnTo>
                    <a:pt x="235647" y="374"/>
                  </a:lnTo>
                  <a:lnTo>
                    <a:pt x="237331" y="374"/>
                  </a:lnTo>
                  <a:lnTo>
                    <a:pt x="237331" y="170938"/>
                  </a:lnTo>
                  <a:lnTo>
                    <a:pt x="237366" y="246156"/>
                  </a:lnTo>
                  <a:lnTo>
                    <a:pt x="237471" y="300123"/>
                  </a:lnTo>
                  <a:lnTo>
                    <a:pt x="237892" y="344307"/>
                  </a:lnTo>
                  <a:lnTo>
                    <a:pt x="270995" y="363945"/>
                  </a:lnTo>
                  <a:lnTo>
                    <a:pt x="281094" y="363945"/>
                  </a:lnTo>
                  <a:lnTo>
                    <a:pt x="281094" y="389754"/>
                  </a:lnTo>
                  <a:lnTo>
                    <a:pt x="238453" y="392559"/>
                  </a:lnTo>
                  <a:lnTo>
                    <a:pt x="197951" y="395505"/>
                  </a:lnTo>
                  <a:lnTo>
                    <a:pt x="194129" y="395925"/>
                  </a:lnTo>
                  <a:lnTo>
                    <a:pt x="190201" y="395925"/>
                  </a:lnTo>
                  <a:lnTo>
                    <a:pt x="190201" y="365067"/>
                  </a:lnTo>
                  <a:lnTo>
                    <a:pt x="185713" y="368994"/>
                  </a:lnTo>
                  <a:lnTo>
                    <a:pt x="168951" y="380777"/>
                  </a:lnTo>
                  <a:lnTo>
                    <a:pt x="151207" y="389193"/>
                  </a:lnTo>
                  <a:lnTo>
                    <a:pt x="132481" y="394242"/>
                  </a:lnTo>
                  <a:lnTo>
                    <a:pt x="112774" y="395925"/>
                  </a:lnTo>
                  <a:lnTo>
                    <a:pt x="91699" y="393786"/>
                  </a:lnTo>
                  <a:lnTo>
                    <a:pt x="52705" y="376674"/>
                  </a:lnTo>
                  <a:lnTo>
                    <a:pt x="19567" y="343080"/>
                  </a:lnTo>
                  <a:lnTo>
                    <a:pt x="2174" y="296792"/>
                  </a:lnTo>
                  <a:lnTo>
                    <a:pt x="0" y="269124"/>
                  </a:lnTo>
                  <a:lnTo>
                    <a:pt x="2209" y="242369"/>
                  </a:lnTo>
                  <a:lnTo>
                    <a:pt x="19882" y="196642"/>
                  </a:lnTo>
                  <a:lnTo>
                    <a:pt x="53757" y="162171"/>
                  </a:lnTo>
                  <a:lnTo>
                    <a:pt x="94995" y="144217"/>
                  </a:lnTo>
                  <a:lnTo>
                    <a:pt x="117823" y="141762"/>
                  </a:lnTo>
                  <a:lnTo>
                    <a:pt x="138232" y="143481"/>
                  </a:lnTo>
                  <a:lnTo>
                    <a:pt x="157379" y="148635"/>
                  </a:lnTo>
                  <a:lnTo>
                    <a:pt x="175263" y="157227"/>
                  </a:lnTo>
                  <a:lnTo>
                    <a:pt x="191884" y="169255"/>
                  </a:lnTo>
                  <a:lnTo>
                    <a:pt x="191884" y="11202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7036" y="7065564"/>
              <a:ext cx="137461" cy="214327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5300459" y="690425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65" y="394990"/>
                  </a:moveTo>
                  <a:lnTo>
                    <a:pt x="105665" y="394990"/>
                  </a:lnTo>
                  <a:lnTo>
                    <a:pt x="107161" y="395177"/>
                  </a:lnTo>
                  <a:lnTo>
                    <a:pt x="107161" y="395551"/>
                  </a:lnTo>
                  <a:lnTo>
                    <a:pt x="94257" y="447169"/>
                  </a:lnTo>
                  <a:lnTo>
                    <a:pt x="84999" y="485743"/>
                  </a:lnTo>
                  <a:lnTo>
                    <a:pt x="81913" y="500471"/>
                  </a:lnTo>
                  <a:lnTo>
                    <a:pt x="81913" y="503089"/>
                  </a:lnTo>
                  <a:lnTo>
                    <a:pt x="85654" y="504398"/>
                  </a:lnTo>
                  <a:lnTo>
                    <a:pt x="96501" y="504398"/>
                  </a:lnTo>
                  <a:lnTo>
                    <a:pt x="111334" y="470489"/>
                  </a:lnTo>
                  <a:lnTo>
                    <a:pt x="113193" y="462459"/>
                  </a:lnTo>
                  <a:lnTo>
                    <a:pt x="114981" y="455059"/>
                  </a:lnTo>
                  <a:lnTo>
                    <a:pt x="130023" y="395551"/>
                  </a:lnTo>
                  <a:lnTo>
                    <a:pt x="130118" y="395177"/>
                  </a:lnTo>
                  <a:lnTo>
                    <a:pt x="130165" y="394990"/>
                  </a:lnTo>
                  <a:close/>
                </a:path>
                <a:path w="300989" h="504825">
                  <a:moveTo>
                    <a:pt x="201981" y="141949"/>
                  </a:moveTo>
                  <a:lnTo>
                    <a:pt x="167756" y="141949"/>
                  </a:lnTo>
                  <a:lnTo>
                    <a:pt x="156465" y="142616"/>
                  </a:lnTo>
                  <a:lnTo>
                    <a:pt x="118383" y="152610"/>
                  </a:lnTo>
                  <a:lnTo>
                    <a:pt x="77460" y="173018"/>
                  </a:lnTo>
                  <a:lnTo>
                    <a:pt x="39132" y="203106"/>
                  </a:lnTo>
                  <a:lnTo>
                    <a:pt x="10412" y="245150"/>
                  </a:lnTo>
                  <a:lnTo>
                    <a:pt x="0" y="293542"/>
                  </a:lnTo>
                  <a:lnTo>
                    <a:pt x="201" y="304027"/>
                  </a:lnTo>
                  <a:lnTo>
                    <a:pt x="16654" y="348667"/>
                  </a:lnTo>
                  <a:lnTo>
                    <a:pt x="50213" y="378439"/>
                  </a:lnTo>
                  <a:lnTo>
                    <a:pt x="86717" y="392956"/>
                  </a:lnTo>
                  <a:lnTo>
                    <a:pt x="100802" y="394990"/>
                  </a:lnTo>
                  <a:lnTo>
                    <a:pt x="132409" y="394990"/>
                  </a:lnTo>
                  <a:lnTo>
                    <a:pt x="171649" y="388152"/>
                  </a:lnTo>
                  <a:lnTo>
                    <a:pt x="205437" y="374231"/>
                  </a:lnTo>
                  <a:lnTo>
                    <a:pt x="108844" y="374231"/>
                  </a:lnTo>
                  <a:lnTo>
                    <a:pt x="101738" y="373109"/>
                  </a:lnTo>
                  <a:lnTo>
                    <a:pt x="63994" y="355575"/>
                  </a:lnTo>
                  <a:lnTo>
                    <a:pt x="48236" y="331309"/>
                  </a:lnTo>
                  <a:lnTo>
                    <a:pt x="48109" y="330994"/>
                  </a:lnTo>
                  <a:lnTo>
                    <a:pt x="46005" y="323034"/>
                  </a:lnTo>
                  <a:lnTo>
                    <a:pt x="44743" y="314442"/>
                  </a:lnTo>
                  <a:lnTo>
                    <a:pt x="44367" y="306202"/>
                  </a:lnTo>
                  <a:lnTo>
                    <a:pt x="44375" y="304027"/>
                  </a:lnTo>
                  <a:lnTo>
                    <a:pt x="52738" y="256407"/>
                  </a:lnTo>
                  <a:lnTo>
                    <a:pt x="71253" y="218815"/>
                  </a:lnTo>
                  <a:lnTo>
                    <a:pt x="100849" y="187781"/>
                  </a:lnTo>
                  <a:lnTo>
                    <a:pt x="150443" y="165234"/>
                  </a:lnTo>
                  <a:lnTo>
                    <a:pt x="163455" y="162709"/>
                  </a:lnTo>
                  <a:lnTo>
                    <a:pt x="257088" y="162709"/>
                  </a:lnTo>
                  <a:lnTo>
                    <a:pt x="255318" y="161411"/>
                  </a:lnTo>
                  <a:lnTo>
                    <a:pt x="216569" y="145316"/>
                  </a:lnTo>
                  <a:lnTo>
                    <a:pt x="207966" y="143071"/>
                  </a:lnTo>
                  <a:lnTo>
                    <a:pt x="201981" y="141949"/>
                  </a:lnTo>
                  <a:close/>
                </a:path>
                <a:path w="300989" h="504825">
                  <a:moveTo>
                    <a:pt x="187955" y="162709"/>
                  </a:moveTo>
                  <a:lnTo>
                    <a:pt x="164951" y="162709"/>
                  </a:lnTo>
                  <a:lnTo>
                    <a:pt x="112864" y="373857"/>
                  </a:lnTo>
                  <a:lnTo>
                    <a:pt x="112772" y="374231"/>
                  </a:lnTo>
                  <a:lnTo>
                    <a:pt x="135402" y="374231"/>
                  </a:lnTo>
                  <a:lnTo>
                    <a:pt x="135296" y="374020"/>
                  </a:lnTo>
                  <a:lnTo>
                    <a:pt x="135215" y="373109"/>
                  </a:lnTo>
                  <a:lnTo>
                    <a:pt x="162146" y="267628"/>
                  </a:lnTo>
                  <a:lnTo>
                    <a:pt x="187909" y="162896"/>
                  </a:lnTo>
                  <a:lnTo>
                    <a:pt x="187955" y="162709"/>
                  </a:lnTo>
                  <a:close/>
                </a:path>
                <a:path w="300989" h="504825">
                  <a:moveTo>
                    <a:pt x="257088" y="162709"/>
                  </a:moveTo>
                  <a:lnTo>
                    <a:pt x="193004" y="162709"/>
                  </a:lnTo>
                  <a:lnTo>
                    <a:pt x="197493" y="163457"/>
                  </a:lnTo>
                  <a:lnTo>
                    <a:pt x="208714" y="166449"/>
                  </a:lnTo>
                  <a:lnTo>
                    <a:pt x="242730" y="187781"/>
                  </a:lnTo>
                  <a:lnTo>
                    <a:pt x="256181" y="227056"/>
                  </a:lnTo>
                  <a:lnTo>
                    <a:pt x="256238" y="228108"/>
                  </a:lnTo>
                  <a:lnTo>
                    <a:pt x="256344" y="230037"/>
                  </a:lnTo>
                  <a:lnTo>
                    <a:pt x="248729" y="274782"/>
                  </a:lnTo>
                  <a:lnTo>
                    <a:pt x="232560" y="313916"/>
                  </a:lnTo>
                  <a:lnTo>
                    <a:pt x="198615" y="350245"/>
                  </a:lnTo>
                  <a:lnTo>
                    <a:pt x="162707" y="368620"/>
                  </a:lnTo>
                  <a:lnTo>
                    <a:pt x="138768" y="374231"/>
                  </a:lnTo>
                  <a:lnTo>
                    <a:pt x="205437" y="374231"/>
                  </a:lnTo>
                  <a:lnTo>
                    <a:pt x="240134" y="352910"/>
                  </a:lnTo>
                  <a:lnTo>
                    <a:pt x="274114" y="318615"/>
                  </a:lnTo>
                  <a:lnTo>
                    <a:pt x="296330" y="274922"/>
                  </a:lnTo>
                  <a:lnTo>
                    <a:pt x="296381" y="274782"/>
                  </a:lnTo>
                  <a:lnTo>
                    <a:pt x="299642" y="259317"/>
                  </a:lnTo>
                  <a:lnTo>
                    <a:pt x="300568" y="245852"/>
                  </a:lnTo>
                  <a:lnTo>
                    <a:pt x="300616" y="245150"/>
                  </a:lnTo>
                  <a:lnTo>
                    <a:pt x="300729" y="243502"/>
                  </a:lnTo>
                  <a:lnTo>
                    <a:pt x="291577" y="200896"/>
                  </a:lnTo>
                  <a:lnTo>
                    <a:pt x="266083" y="169301"/>
                  </a:lnTo>
                  <a:lnTo>
                    <a:pt x="257088" y="162709"/>
                  </a:lnTo>
                  <a:close/>
                </a:path>
                <a:path w="300989" h="504825">
                  <a:moveTo>
                    <a:pt x="223863" y="0"/>
                  </a:moveTo>
                  <a:lnTo>
                    <a:pt x="209088" y="0"/>
                  </a:lnTo>
                  <a:lnTo>
                    <a:pt x="206844" y="1122"/>
                  </a:lnTo>
                  <a:lnTo>
                    <a:pt x="205348" y="3366"/>
                  </a:lnTo>
                  <a:lnTo>
                    <a:pt x="204261" y="8030"/>
                  </a:lnTo>
                  <a:lnTo>
                    <a:pt x="201000" y="20899"/>
                  </a:lnTo>
                  <a:lnTo>
                    <a:pt x="195564" y="41974"/>
                  </a:lnTo>
                  <a:lnTo>
                    <a:pt x="187955" y="71255"/>
                  </a:lnTo>
                  <a:lnTo>
                    <a:pt x="170749" y="141201"/>
                  </a:lnTo>
                  <a:lnTo>
                    <a:pt x="169627" y="141949"/>
                  </a:lnTo>
                  <a:lnTo>
                    <a:pt x="195249" y="141949"/>
                  </a:lnTo>
                  <a:lnTo>
                    <a:pt x="193565" y="141762"/>
                  </a:lnTo>
                  <a:lnTo>
                    <a:pt x="193612" y="141201"/>
                  </a:lnTo>
                  <a:lnTo>
                    <a:pt x="195810" y="132411"/>
                  </a:lnTo>
                  <a:lnTo>
                    <a:pt x="197282" y="127642"/>
                  </a:lnTo>
                  <a:lnTo>
                    <a:pt x="198896" y="121751"/>
                  </a:lnTo>
                  <a:lnTo>
                    <a:pt x="200649" y="114738"/>
                  </a:lnTo>
                  <a:lnTo>
                    <a:pt x="202542" y="106602"/>
                  </a:lnTo>
                  <a:lnTo>
                    <a:pt x="204506" y="98011"/>
                  </a:lnTo>
                  <a:lnTo>
                    <a:pt x="206470" y="89630"/>
                  </a:lnTo>
                  <a:lnTo>
                    <a:pt x="208434" y="81459"/>
                  </a:lnTo>
                  <a:lnTo>
                    <a:pt x="210397" y="73499"/>
                  </a:lnTo>
                  <a:lnTo>
                    <a:pt x="217761" y="44780"/>
                  </a:lnTo>
                  <a:lnTo>
                    <a:pt x="223021" y="23705"/>
                  </a:lnTo>
                  <a:lnTo>
                    <a:pt x="226177" y="10274"/>
                  </a:lnTo>
                  <a:lnTo>
                    <a:pt x="227229" y="4488"/>
                  </a:lnTo>
                  <a:lnTo>
                    <a:pt x="227229" y="3740"/>
                  </a:lnTo>
                  <a:lnTo>
                    <a:pt x="226107" y="2244"/>
                  </a:lnTo>
                  <a:lnTo>
                    <a:pt x="22386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300457" y="690425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50" y="3366"/>
                  </a:moveTo>
                  <a:lnTo>
                    <a:pt x="206846" y="1122"/>
                  </a:lnTo>
                  <a:lnTo>
                    <a:pt x="209090" y="0"/>
                  </a:lnTo>
                  <a:lnTo>
                    <a:pt x="212083" y="0"/>
                  </a:lnTo>
                  <a:lnTo>
                    <a:pt x="216571" y="0"/>
                  </a:lnTo>
                  <a:lnTo>
                    <a:pt x="223865" y="0"/>
                  </a:lnTo>
                  <a:lnTo>
                    <a:pt x="226109" y="2244"/>
                  </a:lnTo>
                  <a:lnTo>
                    <a:pt x="227231" y="3740"/>
                  </a:lnTo>
                  <a:lnTo>
                    <a:pt x="227231" y="4488"/>
                  </a:lnTo>
                  <a:lnTo>
                    <a:pt x="226179" y="10274"/>
                  </a:lnTo>
                  <a:lnTo>
                    <a:pt x="223023" y="23705"/>
                  </a:lnTo>
                  <a:lnTo>
                    <a:pt x="217763" y="44780"/>
                  </a:lnTo>
                  <a:lnTo>
                    <a:pt x="210399" y="73499"/>
                  </a:lnTo>
                  <a:lnTo>
                    <a:pt x="208436" y="81459"/>
                  </a:lnTo>
                  <a:lnTo>
                    <a:pt x="206472" y="89630"/>
                  </a:lnTo>
                  <a:lnTo>
                    <a:pt x="204508" y="98011"/>
                  </a:lnTo>
                  <a:lnTo>
                    <a:pt x="202545" y="106602"/>
                  </a:lnTo>
                  <a:lnTo>
                    <a:pt x="200651" y="114738"/>
                  </a:lnTo>
                  <a:lnTo>
                    <a:pt x="198898" y="121751"/>
                  </a:lnTo>
                  <a:lnTo>
                    <a:pt x="197285" y="127642"/>
                  </a:lnTo>
                  <a:lnTo>
                    <a:pt x="195812" y="132411"/>
                  </a:lnTo>
                  <a:lnTo>
                    <a:pt x="193567" y="141388"/>
                  </a:lnTo>
                  <a:lnTo>
                    <a:pt x="193567" y="141762"/>
                  </a:lnTo>
                  <a:lnTo>
                    <a:pt x="195251" y="141949"/>
                  </a:lnTo>
                  <a:lnTo>
                    <a:pt x="198617" y="141949"/>
                  </a:lnTo>
                  <a:lnTo>
                    <a:pt x="201983" y="141949"/>
                  </a:lnTo>
                  <a:lnTo>
                    <a:pt x="243502" y="154854"/>
                  </a:lnTo>
                  <a:lnTo>
                    <a:pt x="275799" y="178524"/>
                  </a:lnTo>
                  <a:lnTo>
                    <a:pt x="296663" y="213906"/>
                  </a:lnTo>
                  <a:lnTo>
                    <a:pt x="300731" y="243502"/>
                  </a:lnTo>
                  <a:lnTo>
                    <a:pt x="299644" y="259317"/>
                  </a:lnTo>
                  <a:lnTo>
                    <a:pt x="283338" y="304659"/>
                  </a:lnTo>
                  <a:lnTo>
                    <a:pt x="252514" y="342741"/>
                  </a:lnTo>
                  <a:lnTo>
                    <a:pt x="213626" y="370023"/>
                  </a:lnTo>
                  <a:lnTo>
                    <a:pt x="171651" y="388152"/>
                  </a:lnTo>
                  <a:lnTo>
                    <a:pt x="132411" y="394990"/>
                  </a:lnTo>
                  <a:lnTo>
                    <a:pt x="130167" y="394990"/>
                  </a:lnTo>
                  <a:lnTo>
                    <a:pt x="116701" y="448292"/>
                  </a:lnTo>
                  <a:lnTo>
                    <a:pt x="114983" y="455059"/>
                  </a:lnTo>
                  <a:lnTo>
                    <a:pt x="113195" y="462459"/>
                  </a:lnTo>
                  <a:lnTo>
                    <a:pt x="111336" y="470489"/>
                  </a:lnTo>
                  <a:lnTo>
                    <a:pt x="109407" y="479150"/>
                  </a:lnTo>
                  <a:lnTo>
                    <a:pt x="106415" y="491120"/>
                  </a:lnTo>
                  <a:lnTo>
                    <a:pt x="104358" y="498227"/>
                  </a:lnTo>
                  <a:lnTo>
                    <a:pt x="103236" y="500471"/>
                  </a:lnTo>
                  <a:lnTo>
                    <a:pt x="102114" y="502715"/>
                  </a:lnTo>
                  <a:lnTo>
                    <a:pt x="99869" y="504024"/>
                  </a:lnTo>
                  <a:lnTo>
                    <a:pt x="96503" y="504398"/>
                  </a:lnTo>
                  <a:lnTo>
                    <a:pt x="93137" y="504398"/>
                  </a:lnTo>
                  <a:lnTo>
                    <a:pt x="85656" y="504398"/>
                  </a:lnTo>
                  <a:lnTo>
                    <a:pt x="81915" y="503089"/>
                  </a:lnTo>
                  <a:lnTo>
                    <a:pt x="81915" y="500471"/>
                  </a:lnTo>
                  <a:lnTo>
                    <a:pt x="94259" y="447169"/>
                  </a:lnTo>
                  <a:lnTo>
                    <a:pt x="107163" y="395551"/>
                  </a:lnTo>
                  <a:lnTo>
                    <a:pt x="107163" y="395177"/>
                  </a:lnTo>
                  <a:lnTo>
                    <a:pt x="105667" y="394990"/>
                  </a:lnTo>
                  <a:lnTo>
                    <a:pt x="102675" y="394990"/>
                  </a:lnTo>
                  <a:lnTo>
                    <a:pt x="100804" y="394990"/>
                  </a:lnTo>
                  <a:lnTo>
                    <a:pt x="58000" y="382436"/>
                  </a:lnTo>
                  <a:lnTo>
                    <a:pt x="22863" y="356698"/>
                  </a:lnTo>
                  <a:lnTo>
                    <a:pt x="2103" y="318124"/>
                  </a:lnTo>
                  <a:lnTo>
                    <a:pt x="0" y="293437"/>
                  </a:lnTo>
                  <a:lnTo>
                    <a:pt x="1157" y="276851"/>
                  </a:lnTo>
                  <a:lnTo>
                    <a:pt x="18515" y="230037"/>
                  </a:lnTo>
                  <a:lnTo>
                    <a:pt x="51021" y="191744"/>
                  </a:lnTo>
                  <a:lnTo>
                    <a:pt x="91033" y="165234"/>
                  </a:lnTo>
                  <a:lnTo>
                    <a:pt x="131780" y="147946"/>
                  </a:lnTo>
                  <a:lnTo>
                    <a:pt x="167758" y="141949"/>
                  </a:lnTo>
                  <a:lnTo>
                    <a:pt x="169629" y="141949"/>
                  </a:lnTo>
                  <a:lnTo>
                    <a:pt x="170751" y="141201"/>
                  </a:lnTo>
                  <a:lnTo>
                    <a:pt x="171125" y="139705"/>
                  </a:lnTo>
                  <a:lnTo>
                    <a:pt x="187957" y="71255"/>
                  </a:lnTo>
                  <a:lnTo>
                    <a:pt x="195566" y="41974"/>
                  </a:lnTo>
                  <a:lnTo>
                    <a:pt x="201002" y="20899"/>
                  </a:lnTo>
                  <a:lnTo>
                    <a:pt x="204263" y="8030"/>
                  </a:lnTo>
                  <a:lnTo>
                    <a:pt x="205350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43940" y="7066125"/>
              <a:ext cx="213766" cy="213205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5714243" y="6909587"/>
            <a:ext cx="402590" cy="417195"/>
            <a:chOff x="5714243" y="6909587"/>
            <a:chExt cx="402590" cy="417195"/>
          </a:xfrm>
        </p:grpSpPr>
        <p:sp>
          <p:nvSpPr>
            <p:cNvPr id="56" name="object 56" descr=""/>
            <p:cNvSpPr/>
            <p:nvPr/>
          </p:nvSpPr>
          <p:spPr>
            <a:xfrm>
              <a:off x="5715085" y="6910429"/>
              <a:ext cx="400685" cy="415290"/>
            </a:xfrm>
            <a:custGeom>
              <a:avLst/>
              <a:gdLst/>
              <a:ahLst/>
              <a:cxnLst/>
              <a:rect l="l" t="t" r="r" b="b"/>
              <a:pathLst>
                <a:path w="400685" h="415290">
                  <a:moveTo>
                    <a:pt x="249113" y="0"/>
                  </a:moveTo>
                  <a:lnTo>
                    <a:pt x="225548" y="0"/>
                  </a:lnTo>
                  <a:lnTo>
                    <a:pt x="218067" y="374"/>
                  </a:lnTo>
                  <a:lnTo>
                    <a:pt x="210399" y="561"/>
                  </a:lnTo>
                  <a:lnTo>
                    <a:pt x="172808" y="561"/>
                  </a:lnTo>
                  <a:lnTo>
                    <a:pt x="135497" y="5400"/>
                  </a:lnTo>
                  <a:lnTo>
                    <a:pt x="72658" y="27281"/>
                  </a:lnTo>
                  <a:lnTo>
                    <a:pt x="26510" y="62734"/>
                  </a:lnTo>
                  <a:lnTo>
                    <a:pt x="2945" y="95556"/>
                  </a:lnTo>
                  <a:lnTo>
                    <a:pt x="0" y="109969"/>
                  </a:lnTo>
                  <a:lnTo>
                    <a:pt x="0" y="114457"/>
                  </a:lnTo>
                  <a:lnTo>
                    <a:pt x="3366" y="116701"/>
                  </a:lnTo>
                  <a:lnTo>
                    <a:pt x="10099" y="116701"/>
                  </a:lnTo>
                  <a:lnTo>
                    <a:pt x="48625" y="98560"/>
                  </a:lnTo>
                  <a:lnTo>
                    <a:pt x="58280" y="78759"/>
                  </a:lnTo>
                  <a:lnTo>
                    <a:pt x="64803" y="67608"/>
                  </a:lnTo>
                  <a:lnTo>
                    <a:pt x="108706" y="42781"/>
                  </a:lnTo>
                  <a:lnTo>
                    <a:pt x="140827" y="39274"/>
                  </a:lnTo>
                  <a:lnTo>
                    <a:pt x="143071" y="39274"/>
                  </a:lnTo>
                  <a:lnTo>
                    <a:pt x="142697" y="39648"/>
                  </a:lnTo>
                  <a:lnTo>
                    <a:pt x="142323" y="42454"/>
                  </a:lnTo>
                  <a:lnTo>
                    <a:pt x="138583" y="80793"/>
                  </a:lnTo>
                  <a:lnTo>
                    <a:pt x="130027" y="134094"/>
                  </a:lnTo>
                  <a:lnTo>
                    <a:pt x="120068" y="187396"/>
                  </a:lnTo>
                  <a:lnTo>
                    <a:pt x="108987" y="236349"/>
                  </a:lnTo>
                  <a:lnTo>
                    <a:pt x="97064" y="276605"/>
                  </a:lnTo>
                  <a:lnTo>
                    <a:pt x="79496" y="326996"/>
                  </a:lnTo>
                  <a:lnTo>
                    <a:pt x="64382" y="368760"/>
                  </a:lnTo>
                  <a:lnTo>
                    <a:pt x="52179" y="400040"/>
                  </a:lnTo>
                  <a:lnTo>
                    <a:pt x="49934" y="406586"/>
                  </a:lnTo>
                  <a:lnTo>
                    <a:pt x="49934" y="412944"/>
                  </a:lnTo>
                  <a:lnTo>
                    <a:pt x="52366" y="415189"/>
                  </a:lnTo>
                  <a:lnTo>
                    <a:pt x="63587" y="415189"/>
                  </a:lnTo>
                  <a:lnTo>
                    <a:pt x="71629" y="412944"/>
                  </a:lnTo>
                  <a:lnTo>
                    <a:pt x="102675" y="390502"/>
                  </a:lnTo>
                  <a:lnTo>
                    <a:pt x="125117" y="337200"/>
                  </a:lnTo>
                  <a:lnTo>
                    <a:pt x="143352" y="282777"/>
                  </a:lnTo>
                  <a:lnTo>
                    <a:pt x="164392" y="208155"/>
                  </a:lnTo>
                  <a:lnTo>
                    <a:pt x="174772" y="166180"/>
                  </a:lnTo>
                  <a:lnTo>
                    <a:pt x="183468" y="124977"/>
                  </a:lnTo>
                  <a:lnTo>
                    <a:pt x="190482" y="84545"/>
                  </a:lnTo>
                  <a:lnTo>
                    <a:pt x="195812" y="44885"/>
                  </a:lnTo>
                  <a:lnTo>
                    <a:pt x="196934" y="38713"/>
                  </a:lnTo>
                  <a:lnTo>
                    <a:pt x="213205" y="38713"/>
                  </a:lnTo>
                  <a:lnTo>
                    <a:pt x="224917" y="38748"/>
                  </a:lnTo>
                  <a:lnTo>
                    <a:pt x="270258" y="45095"/>
                  </a:lnTo>
                  <a:lnTo>
                    <a:pt x="310620" y="59402"/>
                  </a:lnTo>
                  <a:lnTo>
                    <a:pt x="337867" y="86754"/>
                  </a:lnTo>
                  <a:lnTo>
                    <a:pt x="344494" y="115579"/>
                  </a:lnTo>
                  <a:lnTo>
                    <a:pt x="343828" y="124767"/>
                  </a:lnTo>
                  <a:lnTo>
                    <a:pt x="314021" y="184766"/>
                  </a:lnTo>
                  <a:lnTo>
                    <a:pt x="249779" y="222077"/>
                  </a:lnTo>
                  <a:lnTo>
                    <a:pt x="205350" y="229476"/>
                  </a:lnTo>
                  <a:lnTo>
                    <a:pt x="197214" y="230387"/>
                  </a:lnTo>
                  <a:lnTo>
                    <a:pt x="189640" y="232000"/>
                  </a:lnTo>
                  <a:lnTo>
                    <a:pt x="155415" y="255285"/>
                  </a:lnTo>
                  <a:lnTo>
                    <a:pt x="153732" y="258838"/>
                  </a:lnTo>
                  <a:lnTo>
                    <a:pt x="153732" y="265945"/>
                  </a:lnTo>
                  <a:lnTo>
                    <a:pt x="157285" y="268189"/>
                  </a:lnTo>
                  <a:lnTo>
                    <a:pt x="169442" y="268189"/>
                  </a:lnTo>
                  <a:lnTo>
                    <a:pt x="213135" y="262964"/>
                  </a:lnTo>
                  <a:lnTo>
                    <a:pt x="254443" y="251217"/>
                  </a:lnTo>
                  <a:lnTo>
                    <a:pt x="293367" y="232947"/>
                  </a:lnTo>
                  <a:lnTo>
                    <a:pt x="329907" y="208155"/>
                  </a:lnTo>
                  <a:lnTo>
                    <a:pt x="360835" y="179646"/>
                  </a:lnTo>
                  <a:lnTo>
                    <a:pt x="396183" y="119892"/>
                  </a:lnTo>
                  <a:lnTo>
                    <a:pt x="400601" y="88648"/>
                  </a:lnTo>
                  <a:lnTo>
                    <a:pt x="400601" y="80419"/>
                  </a:lnTo>
                  <a:lnTo>
                    <a:pt x="399292" y="73125"/>
                  </a:lnTo>
                  <a:lnTo>
                    <a:pt x="396674" y="66766"/>
                  </a:lnTo>
                  <a:lnTo>
                    <a:pt x="393903" y="59297"/>
                  </a:lnTo>
                  <a:lnTo>
                    <a:pt x="356417" y="21460"/>
                  </a:lnTo>
                  <a:lnTo>
                    <a:pt x="291333" y="2384"/>
                  </a:lnTo>
                  <a:lnTo>
                    <a:pt x="24911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715085" y="6910429"/>
              <a:ext cx="400685" cy="415290"/>
            </a:xfrm>
            <a:custGeom>
              <a:avLst/>
              <a:gdLst/>
              <a:ahLst/>
              <a:cxnLst/>
              <a:rect l="l" t="t" r="r" b="b"/>
              <a:pathLst>
                <a:path w="400685" h="415290">
                  <a:moveTo>
                    <a:pt x="10099" y="116701"/>
                  </a:moveTo>
                  <a:lnTo>
                    <a:pt x="3366" y="116701"/>
                  </a:lnTo>
                  <a:lnTo>
                    <a:pt x="0" y="114457"/>
                  </a:lnTo>
                  <a:lnTo>
                    <a:pt x="0" y="109969"/>
                  </a:lnTo>
                  <a:lnTo>
                    <a:pt x="2945" y="95556"/>
                  </a:lnTo>
                  <a:lnTo>
                    <a:pt x="26510" y="62734"/>
                  </a:lnTo>
                  <a:lnTo>
                    <a:pt x="72658" y="27281"/>
                  </a:lnTo>
                  <a:lnTo>
                    <a:pt x="135497" y="5400"/>
                  </a:lnTo>
                  <a:lnTo>
                    <a:pt x="172808" y="561"/>
                  </a:lnTo>
                  <a:lnTo>
                    <a:pt x="173556" y="561"/>
                  </a:lnTo>
                  <a:lnTo>
                    <a:pt x="176735" y="561"/>
                  </a:lnTo>
                  <a:lnTo>
                    <a:pt x="210399" y="561"/>
                  </a:lnTo>
                  <a:lnTo>
                    <a:pt x="218067" y="374"/>
                  </a:lnTo>
                  <a:lnTo>
                    <a:pt x="225548" y="0"/>
                  </a:lnTo>
                  <a:lnTo>
                    <a:pt x="249113" y="0"/>
                  </a:lnTo>
                  <a:lnTo>
                    <a:pt x="291333" y="2384"/>
                  </a:lnTo>
                  <a:lnTo>
                    <a:pt x="356417" y="21460"/>
                  </a:lnTo>
                  <a:lnTo>
                    <a:pt x="390081" y="52038"/>
                  </a:lnTo>
                  <a:lnTo>
                    <a:pt x="396674" y="66766"/>
                  </a:lnTo>
                  <a:lnTo>
                    <a:pt x="399292" y="73125"/>
                  </a:lnTo>
                  <a:lnTo>
                    <a:pt x="400601" y="80419"/>
                  </a:lnTo>
                  <a:lnTo>
                    <a:pt x="400601" y="88648"/>
                  </a:lnTo>
                  <a:lnTo>
                    <a:pt x="382927" y="150225"/>
                  </a:lnTo>
                  <a:lnTo>
                    <a:pt x="329907" y="208155"/>
                  </a:lnTo>
                  <a:lnTo>
                    <a:pt x="293367" y="232947"/>
                  </a:lnTo>
                  <a:lnTo>
                    <a:pt x="254443" y="251217"/>
                  </a:lnTo>
                  <a:lnTo>
                    <a:pt x="213135" y="262964"/>
                  </a:lnTo>
                  <a:lnTo>
                    <a:pt x="169442" y="268189"/>
                  </a:lnTo>
                  <a:lnTo>
                    <a:pt x="164392" y="268189"/>
                  </a:lnTo>
                  <a:lnTo>
                    <a:pt x="157285" y="268189"/>
                  </a:lnTo>
                  <a:lnTo>
                    <a:pt x="153732" y="265945"/>
                  </a:lnTo>
                  <a:lnTo>
                    <a:pt x="153732" y="261456"/>
                  </a:lnTo>
                  <a:lnTo>
                    <a:pt x="153732" y="258838"/>
                  </a:lnTo>
                  <a:lnTo>
                    <a:pt x="155415" y="255285"/>
                  </a:lnTo>
                  <a:lnTo>
                    <a:pt x="158781" y="250796"/>
                  </a:lnTo>
                  <a:lnTo>
                    <a:pt x="162148" y="246308"/>
                  </a:lnTo>
                  <a:lnTo>
                    <a:pt x="197214" y="230387"/>
                  </a:lnTo>
                  <a:lnTo>
                    <a:pt x="205350" y="229476"/>
                  </a:lnTo>
                  <a:lnTo>
                    <a:pt x="249779" y="222077"/>
                  </a:lnTo>
                  <a:lnTo>
                    <a:pt x="286003" y="207173"/>
                  </a:lnTo>
                  <a:lnTo>
                    <a:pt x="333834" y="154854"/>
                  </a:lnTo>
                  <a:lnTo>
                    <a:pt x="344494" y="115579"/>
                  </a:lnTo>
                  <a:lnTo>
                    <a:pt x="343758" y="105270"/>
                  </a:lnTo>
                  <a:lnTo>
                    <a:pt x="326330" y="71185"/>
                  </a:lnTo>
                  <a:lnTo>
                    <a:pt x="291298" y="51267"/>
                  </a:lnTo>
                  <a:lnTo>
                    <a:pt x="247921" y="40712"/>
                  </a:lnTo>
                  <a:lnTo>
                    <a:pt x="213205" y="38713"/>
                  </a:lnTo>
                  <a:lnTo>
                    <a:pt x="196934" y="38713"/>
                  </a:lnTo>
                  <a:lnTo>
                    <a:pt x="195812" y="44885"/>
                  </a:lnTo>
                  <a:lnTo>
                    <a:pt x="190482" y="84545"/>
                  </a:lnTo>
                  <a:lnTo>
                    <a:pt x="183468" y="124977"/>
                  </a:lnTo>
                  <a:lnTo>
                    <a:pt x="174772" y="166180"/>
                  </a:lnTo>
                  <a:lnTo>
                    <a:pt x="164392" y="208155"/>
                  </a:lnTo>
                  <a:lnTo>
                    <a:pt x="153521" y="247991"/>
                  </a:lnTo>
                  <a:lnTo>
                    <a:pt x="133884" y="312514"/>
                  </a:lnTo>
                  <a:lnTo>
                    <a:pt x="117403" y="357153"/>
                  </a:lnTo>
                  <a:lnTo>
                    <a:pt x="98817" y="395832"/>
                  </a:lnTo>
                  <a:lnTo>
                    <a:pt x="63587" y="415189"/>
                  </a:lnTo>
                  <a:lnTo>
                    <a:pt x="57228" y="415189"/>
                  </a:lnTo>
                  <a:lnTo>
                    <a:pt x="52366" y="415189"/>
                  </a:lnTo>
                  <a:lnTo>
                    <a:pt x="49934" y="412944"/>
                  </a:lnTo>
                  <a:lnTo>
                    <a:pt x="49934" y="408456"/>
                  </a:lnTo>
                  <a:lnTo>
                    <a:pt x="49934" y="406586"/>
                  </a:lnTo>
                  <a:lnTo>
                    <a:pt x="52179" y="400040"/>
                  </a:lnTo>
                  <a:lnTo>
                    <a:pt x="56667" y="388819"/>
                  </a:lnTo>
                  <a:lnTo>
                    <a:pt x="60279" y="379596"/>
                  </a:lnTo>
                  <a:lnTo>
                    <a:pt x="74060" y="342250"/>
                  </a:lnTo>
                  <a:lnTo>
                    <a:pt x="90997" y="294174"/>
                  </a:lnTo>
                  <a:lnTo>
                    <a:pt x="103131" y="257564"/>
                  </a:lnTo>
                  <a:lnTo>
                    <a:pt x="114632" y="212959"/>
                  </a:lnTo>
                  <a:lnTo>
                    <a:pt x="125223" y="160745"/>
                  </a:lnTo>
                  <a:lnTo>
                    <a:pt x="134480" y="107444"/>
                  </a:lnTo>
                  <a:lnTo>
                    <a:pt x="140266" y="66205"/>
                  </a:lnTo>
                  <a:lnTo>
                    <a:pt x="141014" y="59098"/>
                  </a:lnTo>
                  <a:lnTo>
                    <a:pt x="141575" y="52927"/>
                  </a:lnTo>
                  <a:lnTo>
                    <a:pt x="141949" y="47690"/>
                  </a:lnTo>
                  <a:lnTo>
                    <a:pt x="142323" y="42454"/>
                  </a:lnTo>
                  <a:lnTo>
                    <a:pt x="142697" y="39648"/>
                  </a:lnTo>
                  <a:lnTo>
                    <a:pt x="143071" y="39274"/>
                  </a:lnTo>
                  <a:lnTo>
                    <a:pt x="140827" y="39274"/>
                  </a:lnTo>
                  <a:lnTo>
                    <a:pt x="94224" y="47164"/>
                  </a:lnTo>
                  <a:lnTo>
                    <a:pt x="58280" y="78759"/>
                  </a:lnTo>
                  <a:lnTo>
                    <a:pt x="52740" y="92575"/>
                  </a:lnTo>
                  <a:lnTo>
                    <a:pt x="48625" y="98560"/>
                  </a:lnTo>
                  <a:lnTo>
                    <a:pt x="16025" y="115544"/>
                  </a:lnTo>
                  <a:lnTo>
                    <a:pt x="10099" y="11670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6167585" y="6871996"/>
            <a:ext cx="135890" cy="563245"/>
            <a:chOff x="6167585" y="6871996"/>
            <a:chExt cx="135890" cy="563245"/>
          </a:xfrm>
        </p:grpSpPr>
        <p:sp>
          <p:nvSpPr>
            <p:cNvPr id="59" name="object 59" descr=""/>
            <p:cNvSpPr/>
            <p:nvPr/>
          </p:nvSpPr>
          <p:spPr>
            <a:xfrm>
              <a:off x="6168427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20" h="561340">
                  <a:moveTo>
                    <a:pt x="131476" y="0"/>
                  </a:moveTo>
                  <a:lnTo>
                    <a:pt x="116701" y="0"/>
                  </a:lnTo>
                  <a:lnTo>
                    <a:pt x="109220" y="5610"/>
                  </a:lnTo>
                  <a:lnTo>
                    <a:pt x="104545" y="9538"/>
                  </a:lnTo>
                  <a:lnTo>
                    <a:pt x="102675" y="11782"/>
                  </a:lnTo>
                  <a:lnTo>
                    <a:pt x="100465" y="14237"/>
                  </a:lnTo>
                  <a:lnTo>
                    <a:pt x="96643" y="18234"/>
                  </a:lnTo>
                  <a:lnTo>
                    <a:pt x="91208" y="23775"/>
                  </a:lnTo>
                  <a:lnTo>
                    <a:pt x="84159" y="30858"/>
                  </a:lnTo>
                  <a:lnTo>
                    <a:pt x="76795" y="38573"/>
                  </a:lnTo>
                  <a:lnTo>
                    <a:pt x="51337" y="76164"/>
                  </a:lnTo>
                  <a:lnTo>
                    <a:pt x="32927" y="109758"/>
                  </a:lnTo>
                  <a:lnTo>
                    <a:pt x="18515" y="146999"/>
                  </a:lnTo>
                  <a:lnTo>
                    <a:pt x="8521" y="190236"/>
                  </a:lnTo>
                  <a:lnTo>
                    <a:pt x="1402" y="242801"/>
                  </a:lnTo>
                  <a:lnTo>
                    <a:pt x="0" y="280533"/>
                  </a:lnTo>
                  <a:lnTo>
                    <a:pt x="1507" y="318615"/>
                  </a:lnTo>
                  <a:lnTo>
                    <a:pt x="13570" y="392676"/>
                  </a:lnTo>
                  <a:lnTo>
                    <a:pt x="37977" y="462809"/>
                  </a:lnTo>
                  <a:lnTo>
                    <a:pt x="76410" y="522282"/>
                  </a:lnTo>
                  <a:lnTo>
                    <a:pt x="116701" y="561066"/>
                  </a:lnTo>
                  <a:lnTo>
                    <a:pt x="131289" y="561066"/>
                  </a:lnTo>
                  <a:lnTo>
                    <a:pt x="134094" y="559383"/>
                  </a:lnTo>
                  <a:lnTo>
                    <a:pt x="134094" y="555642"/>
                  </a:lnTo>
                  <a:lnTo>
                    <a:pt x="130915" y="551715"/>
                  </a:lnTo>
                  <a:lnTo>
                    <a:pt x="124556" y="544234"/>
                  </a:lnTo>
                  <a:lnTo>
                    <a:pt x="119507" y="538167"/>
                  </a:lnTo>
                  <a:lnTo>
                    <a:pt x="94013" y="504539"/>
                  </a:lnTo>
                  <a:lnTo>
                    <a:pt x="73499" y="466246"/>
                  </a:lnTo>
                  <a:lnTo>
                    <a:pt x="55510" y="411226"/>
                  </a:lnTo>
                  <a:lnTo>
                    <a:pt x="46323" y="363430"/>
                  </a:lnTo>
                  <a:lnTo>
                    <a:pt x="41553" y="309568"/>
                  </a:lnTo>
                  <a:lnTo>
                    <a:pt x="40957" y="280533"/>
                  </a:lnTo>
                  <a:lnTo>
                    <a:pt x="41553" y="251462"/>
                  </a:lnTo>
                  <a:lnTo>
                    <a:pt x="46323" y="197320"/>
                  </a:lnTo>
                  <a:lnTo>
                    <a:pt x="55545" y="149103"/>
                  </a:lnTo>
                  <a:lnTo>
                    <a:pt x="67327" y="110389"/>
                  </a:lnTo>
                  <a:lnTo>
                    <a:pt x="87947" y="68450"/>
                  </a:lnTo>
                  <a:lnTo>
                    <a:pt x="114036" y="29315"/>
                  </a:lnTo>
                  <a:lnTo>
                    <a:pt x="130915" y="10099"/>
                  </a:lnTo>
                  <a:lnTo>
                    <a:pt x="134094" y="6171"/>
                  </a:lnTo>
                  <a:lnTo>
                    <a:pt x="134094" y="1683"/>
                  </a:lnTo>
                  <a:lnTo>
                    <a:pt x="131476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168427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20" h="561340">
                  <a:moveTo>
                    <a:pt x="0" y="280533"/>
                  </a:moveTo>
                  <a:lnTo>
                    <a:pt x="3155" y="224672"/>
                  </a:lnTo>
                  <a:lnTo>
                    <a:pt x="11642" y="174631"/>
                  </a:lnTo>
                  <a:lnTo>
                    <a:pt x="22547" y="134445"/>
                  </a:lnTo>
                  <a:lnTo>
                    <a:pt x="39274" y="97625"/>
                  </a:lnTo>
                  <a:lnTo>
                    <a:pt x="60595" y="60034"/>
                  </a:lnTo>
                  <a:lnTo>
                    <a:pt x="91208" y="23775"/>
                  </a:lnTo>
                  <a:lnTo>
                    <a:pt x="96643" y="18234"/>
                  </a:lnTo>
                  <a:lnTo>
                    <a:pt x="100465" y="14237"/>
                  </a:lnTo>
                  <a:lnTo>
                    <a:pt x="102675" y="11782"/>
                  </a:lnTo>
                  <a:lnTo>
                    <a:pt x="104545" y="9538"/>
                  </a:lnTo>
                  <a:lnTo>
                    <a:pt x="109220" y="5610"/>
                  </a:lnTo>
                  <a:lnTo>
                    <a:pt x="116701" y="0"/>
                  </a:lnTo>
                  <a:lnTo>
                    <a:pt x="123995" y="0"/>
                  </a:lnTo>
                  <a:lnTo>
                    <a:pt x="126239" y="0"/>
                  </a:lnTo>
                  <a:lnTo>
                    <a:pt x="131476" y="0"/>
                  </a:lnTo>
                  <a:lnTo>
                    <a:pt x="134094" y="1683"/>
                  </a:lnTo>
                  <a:lnTo>
                    <a:pt x="134094" y="5049"/>
                  </a:lnTo>
                  <a:lnTo>
                    <a:pt x="134094" y="6171"/>
                  </a:lnTo>
                  <a:lnTo>
                    <a:pt x="130915" y="10099"/>
                  </a:lnTo>
                  <a:lnTo>
                    <a:pt x="124556" y="16831"/>
                  </a:lnTo>
                  <a:lnTo>
                    <a:pt x="119542" y="22477"/>
                  </a:lnTo>
                  <a:lnTo>
                    <a:pt x="94785" y="56948"/>
                  </a:lnTo>
                  <a:lnTo>
                    <a:pt x="74060" y="94820"/>
                  </a:lnTo>
                  <a:lnTo>
                    <a:pt x="55545" y="149103"/>
                  </a:lnTo>
                  <a:lnTo>
                    <a:pt x="46323" y="197320"/>
                  </a:lnTo>
                  <a:lnTo>
                    <a:pt x="41553" y="251462"/>
                  </a:lnTo>
                  <a:lnTo>
                    <a:pt x="40957" y="280533"/>
                  </a:lnTo>
                  <a:lnTo>
                    <a:pt x="41553" y="309568"/>
                  </a:lnTo>
                  <a:lnTo>
                    <a:pt x="46323" y="363430"/>
                  </a:lnTo>
                  <a:lnTo>
                    <a:pt x="55510" y="411226"/>
                  </a:lnTo>
                  <a:lnTo>
                    <a:pt x="67012" y="450220"/>
                  </a:lnTo>
                  <a:lnTo>
                    <a:pt x="87105" y="493177"/>
                  </a:lnTo>
                  <a:lnTo>
                    <a:pt x="113896" y="531189"/>
                  </a:lnTo>
                  <a:lnTo>
                    <a:pt x="130915" y="551715"/>
                  </a:lnTo>
                  <a:lnTo>
                    <a:pt x="134094" y="555642"/>
                  </a:lnTo>
                  <a:lnTo>
                    <a:pt x="134094" y="556016"/>
                  </a:lnTo>
                  <a:lnTo>
                    <a:pt x="134094" y="559383"/>
                  </a:lnTo>
                  <a:lnTo>
                    <a:pt x="131289" y="561066"/>
                  </a:lnTo>
                  <a:lnTo>
                    <a:pt x="125678" y="561066"/>
                  </a:lnTo>
                  <a:lnTo>
                    <a:pt x="123995" y="561066"/>
                  </a:lnTo>
                  <a:lnTo>
                    <a:pt x="116701" y="561066"/>
                  </a:lnTo>
                  <a:lnTo>
                    <a:pt x="100991" y="547600"/>
                  </a:lnTo>
                  <a:lnTo>
                    <a:pt x="55405" y="494019"/>
                  </a:lnTo>
                  <a:lnTo>
                    <a:pt x="24125" y="428654"/>
                  </a:lnTo>
                  <a:lnTo>
                    <a:pt x="6031" y="355996"/>
                  </a:lnTo>
                  <a:lnTo>
                    <a:pt x="1507" y="318615"/>
                  </a:lnTo>
                  <a:lnTo>
                    <a:pt x="0" y="280533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 descr=""/>
          <p:cNvGrpSpPr/>
          <p:nvPr/>
        </p:nvGrpSpPr>
        <p:grpSpPr>
          <a:xfrm>
            <a:off x="6363958" y="6897244"/>
            <a:ext cx="397510" cy="512445"/>
            <a:chOff x="6363958" y="6897244"/>
            <a:chExt cx="397510" cy="512445"/>
          </a:xfrm>
        </p:grpSpPr>
        <p:sp>
          <p:nvSpPr>
            <p:cNvPr id="62" name="object 62" descr=""/>
            <p:cNvSpPr/>
            <p:nvPr/>
          </p:nvSpPr>
          <p:spPr>
            <a:xfrm>
              <a:off x="6364800" y="6898085"/>
              <a:ext cx="278130" cy="511175"/>
            </a:xfrm>
            <a:custGeom>
              <a:avLst/>
              <a:gdLst/>
              <a:ahLst/>
              <a:cxnLst/>
              <a:rect l="l" t="t" r="r" b="b"/>
              <a:pathLst>
                <a:path w="278129" h="511175">
                  <a:moveTo>
                    <a:pt x="230037" y="0"/>
                  </a:moveTo>
                  <a:lnTo>
                    <a:pt x="178980" y="23143"/>
                  </a:lnTo>
                  <a:lnTo>
                    <a:pt x="148121" y="92575"/>
                  </a:lnTo>
                  <a:lnTo>
                    <a:pt x="139179" y="136970"/>
                  </a:lnTo>
                  <a:lnTo>
                    <a:pt x="136339" y="153171"/>
                  </a:lnTo>
                  <a:lnTo>
                    <a:pt x="134655" y="153416"/>
                  </a:lnTo>
                  <a:lnTo>
                    <a:pt x="129606" y="153591"/>
                  </a:lnTo>
                  <a:lnTo>
                    <a:pt x="121190" y="153697"/>
                  </a:lnTo>
                  <a:lnTo>
                    <a:pt x="109407" y="153732"/>
                  </a:lnTo>
                  <a:lnTo>
                    <a:pt x="99133" y="153977"/>
                  </a:lnTo>
                  <a:lnTo>
                    <a:pt x="91313" y="154153"/>
                  </a:lnTo>
                  <a:lnTo>
                    <a:pt x="85948" y="154258"/>
                  </a:lnTo>
                  <a:lnTo>
                    <a:pt x="83037" y="154293"/>
                  </a:lnTo>
                  <a:lnTo>
                    <a:pt x="80793" y="154293"/>
                  </a:lnTo>
                  <a:lnTo>
                    <a:pt x="79297" y="155228"/>
                  </a:lnTo>
                  <a:lnTo>
                    <a:pt x="78549" y="157098"/>
                  </a:lnTo>
                  <a:lnTo>
                    <a:pt x="74621" y="172808"/>
                  </a:lnTo>
                  <a:lnTo>
                    <a:pt x="74621" y="175426"/>
                  </a:lnTo>
                  <a:lnTo>
                    <a:pt x="104919" y="179541"/>
                  </a:lnTo>
                  <a:lnTo>
                    <a:pt x="131289" y="179541"/>
                  </a:lnTo>
                  <a:lnTo>
                    <a:pt x="131289" y="181224"/>
                  </a:lnTo>
                  <a:lnTo>
                    <a:pt x="130518" y="185467"/>
                  </a:lnTo>
                  <a:lnTo>
                    <a:pt x="128203" y="197635"/>
                  </a:lnTo>
                  <a:lnTo>
                    <a:pt x="124346" y="217728"/>
                  </a:lnTo>
                  <a:lnTo>
                    <a:pt x="112704" y="278148"/>
                  </a:lnTo>
                  <a:lnTo>
                    <a:pt x="106322" y="311391"/>
                  </a:lnTo>
                  <a:lnTo>
                    <a:pt x="99799" y="345476"/>
                  </a:lnTo>
                  <a:lnTo>
                    <a:pt x="93137" y="380403"/>
                  </a:lnTo>
                  <a:lnTo>
                    <a:pt x="86895" y="412278"/>
                  </a:lnTo>
                  <a:lnTo>
                    <a:pt x="77357" y="455200"/>
                  </a:lnTo>
                  <a:lnTo>
                    <a:pt x="56480" y="489811"/>
                  </a:lnTo>
                  <a:lnTo>
                    <a:pt x="49747" y="489811"/>
                  </a:lnTo>
                  <a:lnTo>
                    <a:pt x="47503" y="489624"/>
                  </a:lnTo>
                  <a:lnTo>
                    <a:pt x="42267" y="488875"/>
                  </a:lnTo>
                  <a:lnTo>
                    <a:pt x="40209" y="488314"/>
                  </a:lnTo>
                  <a:lnTo>
                    <a:pt x="37217" y="486818"/>
                  </a:lnTo>
                  <a:lnTo>
                    <a:pt x="36095" y="486444"/>
                  </a:lnTo>
                  <a:lnTo>
                    <a:pt x="35347" y="486444"/>
                  </a:lnTo>
                  <a:lnTo>
                    <a:pt x="40396" y="483639"/>
                  </a:lnTo>
                  <a:lnTo>
                    <a:pt x="45259" y="481020"/>
                  </a:lnTo>
                  <a:lnTo>
                    <a:pt x="49747" y="477093"/>
                  </a:lnTo>
                  <a:lnTo>
                    <a:pt x="53862" y="435668"/>
                  </a:lnTo>
                  <a:lnTo>
                    <a:pt x="11782" y="439315"/>
                  </a:lnTo>
                  <a:lnTo>
                    <a:pt x="0" y="469612"/>
                  </a:lnTo>
                  <a:lnTo>
                    <a:pt x="911" y="478870"/>
                  </a:lnTo>
                  <a:lnTo>
                    <a:pt x="30017" y="507905"/>
                  </a:lnTo>
                  <a:lnTo>
                    <a:pt x="47129" y="510570"/>
                  </a:lnTo>
                  <a:lnTo>
                    <a:pt x="57263" y="509448"/>
                  </a:lnTo>
                  <a:lnTo>
                    <a:pt x="99589" y="479571"/>
                  </a:lnTo>
                  <a:lnTo>
                    <a:pt x="119226" y="444224"/>
                  </a:lnTo>
                  <a:lnTo>
                    <a:pt x="133709" y="398006"/>
                  </a:lnTo>
                  <a:lnTo>
                    <a:pt x="152504" y="311041"/>
                  </a:lnTo>
                  <a:lnTo>
                    <a:pt x="164953" y="247991"/>
                  </a:lnTo>
                  <a:lnTo>
                    <a:pt x="177858" y="179541"/>
                  </a:lnTo>
                  <a:lnTo>
                    <a:pt x="209277" y="179541"/>
                  </a:lnTo>
                  <a:lnTo>
                    <a:pt x="221060" y="179295"/>
                  </a:lnTo>
                  <a:lnTo>
                    <a:pt x="230037" y="179120"/>
                  </a:lnTo>
                  <a:lnTo>
                    <a:pt x="236208" y="179015"/>
                  </a:lnTo>
                  <a:lnTo>
                    <a:pt x="239575" y="178980"/>
                  </a:lnTo>
                  <a:lnTo>
                    <a:pt x="242193" y="178980"/>
                  </a:lnTo>
                  <a:lnTo>
                    <a:pt x="243876" y="178045"/>
                  </a:lnTo>
                  <a:lnTo>
                    <a:pt x="244624" y="176174"/>
                  </a:lnTo>
                  <a:lnTo>
                    <a:pt x="245373" y="175052"/>
                  </a:lnTo>
                  <a:lnTo>
                    <a:pt x="246308" y="172060"/>
                  </a:lnTo>
                  <a:lnTo>
                    <a:pt x="248552" y="162335"/>
                  </a:lnTo>
                  <a:lnTo>
                    <a:pt x="248926" y="159155"/>
                  </a:lnTo>
                  <a:lnTo>
                    <a:pt x="248552" y="157659"/>
                  </a:lnTo>
                  <a:lnTo>
                    <a:pt x="213205" y="153732"/>
                  </a:lnTo>
                  <a:lnTo>
                    <a:pt x="199704" y="153662"/>
                  </a:lnTo>
                  <a:lnTo>
                    <a:pt x="190061" y="153451"/>
                  </a:lnTo>
                  <a:lnTo>
                    <a:pt x="184275" y="153101"/>
                  </a:lnTo>
                  <a:lnTo>
                    <a:pt x="182346" y="152610"/>
                  </a:lnTo>
                  <a:lnTo>
                    <a:pt x="182346" y="151861"/>
                  </a:lnTo>
                  <a:lnTo>
                    <a:pt x="183655" y="145129"/>
                  </a:lnTo>
                  <a:lnTo>
                    <a:pt x="186274" y="132411"/>
                  </a:lnTo>
                  <a:lnTo>
                    <a:pt x="188307" y="122347"/>
                  </a:lnTo>
                  <a:lnTo>
                    <a:pt x="190482" y="111231"/>
                  </a:lnTo>
                  <a:lnTo>
                    <a:pt x="192796" y="99063"/>
                  </a:lnTo>
                  <a:lnTo>
                    <a:pt x="195251" y="85843"/>
                  </a:lnTo>
                  <a:lnTo>
                    <a:pt x="197705" y="72798"/>
                  </a:lnTo>
                  <a:lnTo>
                    <a:pt x="200020" y="61156"/>
                  </a:lnTo>
                  <a:lnTo>
                    <a:pt x="202194" y="50916"/>
                  </a:lnTo>
                  <a:lnTo>
                    <a:pt x="204228" y="42079"/>
                  </a:lnTo>
                  <a:lnTo>
                    <a:pt x="205724" y="35347"/>
                  </a:lnTo>
                  <a:lnTo>
                    <a:pt x="208529" y="30110"/>
                  </a:lnTo>
                  <a:lnTo>
                    <a:pt x="216758" y="22629"/>
                  </a:lnTo>
                  <a:lnTo>
                    <a:pt x="221060" y="20759"/>
                  </a:lnTo>
                  <a:lnTo>
                    <a:pt x="230785" y="20759"/>
                  </a:lnTo>
                  <a:lnTo>
                    <a:pt x="236396" y="21881"/>
                  </a:lnTo>
                  <a:lnTo>
                    <a:pt x="242380" y="24125"/>
                  </a:lnTo>
                  <a:lnTo>
                    <a:pt x="237331" y="26931"/>
                  </a:lnTo>
                  <a:lnTo>
                    <a:pt x="232468" y="29549"/>
                  </a:lnTo>
                  <a:lnTo>
                    <a:pt x="227980" y="33476"/>
                  </a:lnTo>
                  <a:lnTo>
                    <a:pt x="219751" y="43950"/>
                  </a:lnTo>
                  <a:lnTo>
                    <a:pt x="217693" y="50121"/>
                  </a:lnTo>
                  <a:lnTo>
                    <a:pt x="217693" y="57228"/>
                  </a:lnTo>
                  <a:lnTo>
                    <a:pt x="219236" y="67538"/>
                  </a:lnTo>
                  <a:lnTo>
                    <a:pt x="223865" y="74902"/>
                  </a:lnTo>
                  <a:lnTo>
                    <a:pt x="231580" y="79320"/>
                  </a:lnTo>
                  <a:lnTo>
                    <a:pt x="242380" y="80793"/>
                  </a:lnTo>
                  <a:lnTo>
                    <a:pt x="248271" y="79987"/>
                  </a:lnTo>
                  <a:lnTo>
                    <a:pt x="276991" y="51477"/>
                  </a:lnTo>
                  <a:lnTo>
                    <a:pt x="277727" y="42079"/>
                  </a:lnTo>
                  <a:lnTo>
                    <a:pt x="276886" y="33278"/>
                  </a:lnTo>
                  <a:lnTo>
                    <a:pt x="248973" y="3646"/>
                  </a:lnTo>
                  <a:lnTo>
                    <a:pt x="239961" y="1192"/>
                  </a:lnTo>
                  <a:lnTo>
                    <a:pt x="23003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364800" y="6898085"/>
              <a:ext cx="278130" cy="511175"/>
            </a:xfrm>
            <a:custGeom>
              <a:avLst/>
              <a:gdLst/>
              <a:ahLst/>
              <a:cxnLst/>
              <a:rect l="l" t="t" r="r" b="b"/>
              <a:pathLst>
                <a:path w="278129" h="511175">
                  <a:moveTo>
                    <a:pt x="35347" y="486444"/>
                  </a:moveTo>
                  <a:lnTo>
                    <a:pt x="36095" y="486444"/>
                  </a:lnTo>
                  <a:lnTo>
                    <a:pt x="37217" y="486818"/>
                  </a:lnTo>
                  <a:lnTo>
                    <a:pt x="38713" y="487566"/>
                  </a:lnTo>
                  <a:lnTo>
                    <a:pt x="40209" y="488314"/>
                  </a:lnTo>
                  <a:lnTo>
                    <a:pt x="42267" y="488875"/>
                  </a:lnTo>
                  <a:lnTo>
                    <a:pt x="44885" y="489249"/>
                  </a:lnTo>
                  <a:lnTo>
                    <a:pt x="47503" y="489624"/>
                  </a:lnTo>
                  <a:lnTo>
                    <a:pt x="49747" y="489811"/>
                  </a:lnTo>
                  <a:lnTo>
                    <a:pt x="51618" y="489811"/>
                  </a:lnTo>
                  <a:lnTo>
                    <a:pt x="56480" y="489811"/>
                  </a:lnTo>
                  <a:lnTo>
                    <a:pt x="60969" y="487379"/>
                  </a:lnTo>
                  <a:lnTo>
                    <a:pt x="65083" y="482517"/>
                  </a:lnTo>
                  <a:lnTo>
                    <a:pt x="69198" y="477654"/>
                  </a:lnTo>
                  <a:lnTo>
                    <a:pt x="81635" y="437211"/>
                  </a:lnTo>
                  <a:lnTo>
                    <a:pt x="93137" y="380403"/>
                  </a:lnTo>
                  <a:lnTo>
                    <a:pt x="99799" y="345476"/>
                  </a:lnTo>
                  <a:lnTo>
                    <a:pt x="106322" y="311391"/>
                  </a:lnTo>
                  <a:lnTo>
                    <a:pt x="112704" y="278148"/>
                  </a:lnTo>
                  <a:lnTo>
                    <a:pt x="118946" y="245747"/>
                  </a:lnTo>
                  <a:lnTo>
                    <a:pt x="124346" y="217728"/>
                  </a:lnTo>
                  <a:lnTo>
                    <a:pt x="128203" y="197635"/>
                  </a:lnTo>
                  <a:lnTo>
                    <a:pt x="130518" y="185467"/>
                  </a:lnTo>
                  <a:lnTo>
                    <a:pt x="131289" y="181224"/>
                  </a:lnTo>
                  <a:lnTo>
                    <a:pt x="131289" y="179541"/>
                  </a:lnTo>
                  <a:lnTo>
                    <a:pt x="104919" y="179541"/>
                  </a:lnTo>
                  <a:lnTo>
                    <a:pt x="93277" y="179471"/>
                  </a:lnTo>
                  <a:lnTo>
                    <a:pt x="74621" y="175426"/>
                  </a:lnTo>
                  <a:lnTo>
                    <a:pt x="74621" y="172808"/>
                  </a:lnTo>
                  <a:lnTo>
                    <a:pt x="78549" y="157098"/>
                  </a:lnTo>
                  <a:lnTo>
                    <a:pt x="79297" y="155228"/>
                  </a:lnTo>
                  <a:lnTo>
                    <a:pt x="80793" y="154293"/>
                  </a:lnTo>
                  <a:lnTo>
                    <a:pt x="83037" y="154293"/>
                  </a:lnTo>
                  <a:lnTo>
                    <a:pt x="85948" y="154258"/>
                  </a:lnTo>
                  <a:lnTo>
                    <a:pt x="91313" y="154153"/>
                  </a:lnTo>
                  <a:lnTo>
                    <a:pt x="99133" y="153977"/>
                  </a:lnTo>
                  <a:lnTo>
                    <a:pt x="109407" y="153732"/>
                  </a:lnTo>
                  <a:lnTo>
                    <a:pt x="121190" y="153697"/>
                  </a:lnTo>
                  <a:lnTo>
                    <a:pt x="129606" y="153591"/>
                  </a:lnTo>
                  <a:lnTo>
                    <a:pt x="134655" y="153416"/>
                  </a:lnTo>
                  <a:lnTo>
                    <a:pt x="136339" y="153171"/>
                  </a:lnTo>
                  <a:lnTo>
                    <a:pt x="136654" y="150997"/>
                  </a:lnTo>
                  <a:lnTo>
                    <a:pt x="137601" y="145596"/>
                  </a:lnTo>
                  <a:lnTo>
                    <a:pt x="145596" y="103516"/>
                  </a:lnTo>
                  <a:lnTo>
                    <a:pt x="161026" y="52073"/>
                  </a:lnTo>
                  <a:lnTo>
                    <a:pt x="201983" y="5785"/>
                  </a:lnTo>
                  <a:lnTo>
                    <a:pt x="230037" y="0"/>
                  </a:lnTo>
                  <a:lnTo>
                    <a:pt x="239961" y="1192"/>
                  </a:lnTo>
                  <a:lnTo>
                    <a:pt x="274361" y="25388"/>
                  </a:lnTo>
                  <a:lnTo>
                    <a:pt x="277727" y="42079"/>
                  </a:lnTo>
                  <a:lnTo>
                    <a:pt x="276991" y="51477"/>
                  </a:lnTo>
                  <a:lnTo>
                    <a:pt x="248271" y="79987"/>
                  </a:lnTo>
                  <a:lnTo>
                    <a:pt x="217693" y="57228"/>
                  </a:lnTo>
                  <a:lnTo>
                    <a:pt x="223865" y="38713"/>
                  </a:lnTo>
                  <a:lnTo>
                    <a:pt x="227980" y="33476"/>
                  </a:lnTo>
                  <a:lnTo>
                    <a:pt x="232468" y="29549"/>
                  </a:lnTo>
                  <a:lnTo>
                    <a:pt x="237331" y="26931"/>
                  </a:lnTo>
                  <a:lnTo>
                    <a:pt x="242380" y="24125"/>
                  </a:lnTo>
                  <a:lnTo>
                    <a:pt x="236396" y="21881"/>
                  </a:lnTo>
                  <a:lnTo>
                    <a:pt x="230785" y="20759"/>
                  </a:lnTo>
                  <a:lnTo>
                    <a:pt x="225548" y="20759"/>
                  </a:lnTo>
                  <a:lnTo>
                    <a:pt x="221060" y="20759"/>
                  </a:lnTo>
                  <a:lnTo>
                    <a:pt x="216758" y="22629"/>
                  </a:lnTo>
                  <a:lnTo>
                    <a:pt x="212644" y="26370"/>
                  </a:lnTo>
                  <a:lnTo>
                    <a:pt x="208529" y="30110"/>
                  </a:lnTo>
                  <a:lnTo>
                    <a:pt x="205724" y="35347"/>
                  </a:lnTo>
                  <a:lnTo>
                    <a:pt x="204228" y="42079"/>
                  </a:lnTo>
                  <a:lnTo>
                    <a:pt x="202194" y="50916"/>
                  </a:lnTo>
                  <a:lnTo>
                    <a:pt x="200020" y="61156"/>
                  </a:lnTo>
                  <a:lnTo>
                    <a:pt x="197705" y="72798"/>
                  </a:lnTo>
                  <a:lnTo>
                    <a:pt x="195251" y="85843"/>
                  </a:lnTo>
                  <a:lnTo>
                    <a:pt x="192796" y="99063"/>
                  </a:lnTo>
                  <a:lnTo>
                    <a:pt x="190482" y="111231"/>
                  </a:lnTo>
                  <a:lnTo>
                    <a:pt x="188307" y="122347"/>
                  </a:lnTo>
                  <a:lnTo>
                    <a:pt x="186274" y="132411"/>
                  </a:lnTo>
                  <a:lnTo>
                    <a:pt x="183655" y="145129"/>
                  </a:lnTo>
                  <a:lnTo>
                    <a:pt x="182346" y="151861"/>
                  </a:lnTo>
                  <a:lnTo>
                    <a:pt x="182346" y="152610"/>
                  </a:lnTo>
                  <a:lnTo>
                    <a:pt x="184275" y="153101"/>
                  </a:lnTo>
                  <a:lnTo>
                    <a:pt x="190061" y="153451"/>
                  </a:lnTo>
                  <a:lnTo>
                    <a:pt x="199704" y="153662"/>
                  </a:lnTo>
                  <a:lnTo>
                    <a:pt x="213205" y="153732"/>
                  </a:lnTo>
                  <a:lnTo>
                    <a:pt x="224496" y="153767"/>
                  </a:lnTo>
                  <a:lnTo>
                    <a:pt x="233123" y="153872"/>
                  </a:lnTo>
                  <a:lnTo>
                    <a:pt x="248926" y="159155"/>
                  </a:lnTo>
                  <a:lnTo>
                    <a:pt x="248552" y="162335"/>
                  </a:lnTo>
                  <a:lnTo>
                    <a:pt x="247430" y="167197"/>
                  </a:lnTo>
                  <a:lnTo>
                    <a:pt x="246308" y="172060"/>
                  </a:lnTo>
                  <a:lnTo>
                    <a:pt x="245373" y="175052"/>
                  </a:lnTo>
                  <a:lnTo>
                    <a:pt x="244624" y="176174"/>
                  </a:lnTo>
                  <a:lnTo>
                    <a:pt x="243876" y="178045"/>
                  </a:lnTo>
                  <a:lnTo>
                    <a:pt x="242193" y="178980"/>
                  </a:lnTo>
                  <a:lnTo>
                    <a:pt x="239575" y="178980"/>
                  </a:lnTo>
                  <a:lnTo>
                    <a:pt x="236208" y="179015"/>
                  </a:lnTo>
                  <a:lnTo>
                    <a:pt x="230037" y="179120"/>
                  </a:lnTo>
                  <a:lnTo>
                    <a:pt x="221060" y="179295"/>
                  </a:lnTo>
                  <a:lnTo>
                    <a:pt x="209277" y="179541"/>
                  </a:lnTo>
                  <a:lnTo>
                    <a:pt x="177858" y="179541"/>
                  </a:lnTo>
                  <a:lnTo>
                    <a:pt x="164953" y="247991"/>
                  </a:lnTo>
                  <a:lnTo>
                    <a:pt x="152504" y="311041"/>
                  </a:lnTo>
                  <a:lnTo>
                    <a:pt x="142090" y="361046"/>
                  </a:lnTo>
                  <a:lnTo>
                    <a:pt x="127362" y="421921"/>
                  </a:lnTo>
                  <a:lnTo>
                    <a:pt x="109969" y="463440"/>
                  </a:lnTo>
                  <a:lnTo>
                    <a:pt x="77742" y="500471"/>
                  </a:lnTo>
                  <a:lnTo>
                    <a:pt x="47129" y="510570"/>
                  </a:lnTo>
                  <a:lnTo>
                    <a:pt x="38362" y="509904"/>
                  </a:lnTo>
                  <a:lnTo>
                    <a:pt x="3646" y="487005"/>
                  </a:lnTo>
                  <a:lnTo>
                    <a:pt x="0" y="469612"/>
                  </a:lnTo>
                  <a:lnTo>
                    <a:pt x="736" y="459934"/>
                  </a:lnTo>
                  <a:lnTo>
                    <a:pt x="29455" y="430373"/>
                  </a:lnTo>
                  <a:lnTo>
                    <a:pt x="60034" y="453341"/>
                  </a:lnTo>
                  <a:lnTo>
                    <a:pt x="40396" y="483639"/>
                  </a:lnTo>
                  <a:lnTo>
                    <a:pt x="35347" y="486444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5450" y="7224906"/>
              <a:ext cx="75743" cy="178793"/>
            </a:xfrm>
            <a:prstGeom prst="rect">
              <a:avLst/>
            </a:prstGeom>
          </p:spPr>
        </p:pic>
      </p:grpSp>
      <p:pic>
        <p:nvPicPr>
          <p:cNvPr id="65" name="object 6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15263" y="6903415"/>
            <a:ext cx="429777" cy="506081"/>
          </a:xfrm>
          <a:prstGeom prst="rect">
            <a:avLst/>
          </a:prstGeom>
        </p:spPr>
      </p:pic>
      <p:grpSp>
        <p:nvGrpSpPr>
          <p:cNvPr id="66" name="object 66" descr=""/>
          <p:cNvGrpSpPr/>
          <p:nvPr/>
        </p:nvGrpSpPr>
        <p:grpSpPr>
          <a:xfrm>
            <a:off x="7494675" y="6897244"/>
            <a:ext cx="241300" cy="403225"/>
            <a:chOff x="7494675" y="6897244"/>
            <a:chExt cx="241300" cy="403225"/>
          </a:xfrm>
        </p:grpSpPr>
        <p:sp>
          <p:nvSpPr>
            <p:cNvPr id="67" name="object 67" descr=""/>
            <p:cNvSpPr/>
            <p:nvPr/>
          </p:nvSpPr>
          <p:spPr>
            <a:xfrm>
              <a:off x="7495727" y="6898085"/>
              <a:ext cx="239395" cy="401320"/>
            </a:xfrm>
            <a:custGeom>
              <a:avLst/>
              <a:gdLst/>
              <a:ahLst/>
              <a:cxnLst/>
              <a:rect l="l" t="t" r="r" b="b"/>
              <a:pathLst>
                <a:path w="239395" h="401320">
                  <a:moveTo>
                    <a:pt x="170353" y="0"/>
                  </a:moveTo>
                  <a:lnTo>
                    <a:pt x="168483" y="374"/>
                  </a:lnTo>
                  <a:lnTo>
                    <a:pt x="166239" y="561"/>
                  </a:lnTo>
                  <a:lnTo>
                    <a:pt x="159132" y="561"/>
                  </a:lnTo>
                  <a:lnTo>
                    <a:pt x="139109" y="6382"/>
                  </a:lnTo>
                  <a:lnTo>
                    <a:pt x="100115" y="32752"/>
                  </a:lnTo>
                  <a:lnTo>
                    <a:pt x="63330" y="77392"/>
                  </a:lnTo>
                  <a:lnTo>
                    <a:pt x="33593" y="132096"/>
                  </a:lnTo>
                  <a:lnTo>
                    <a:pt x="12097" y="194023"/>
                  </a:lnTo>
                  <a:lnTo>
                    <a:pt x="1157" y="254338"/>
                  </a:lnTo>
                  <a:lnTo>
                    <a:pt x="0" y="293367"/>
                  </a:lnTo>
                  <a:lnTo>
                    <a:pt x="523" y="301573"/>
                  </a:lnTo>
                  <a:lnTo>
                    <a:pt x="631" y="303256"/>
                  </a:lnTo>
                  <a:lnTo>
                    <a:pt x="1562" y="311882"/>
                  </a:lnTo>
                  <a:lnTo>
                    <a:pt x="1683" y="313004"/>
                  </a:lnTo>
                  <a:lnTo>
                    <a:pt x="3155" y="322613"/>
                  </a:lnTo>
                  <a:lnTo>
                    <a:pt x="13816" y="360204"/>
                  </a:lnTo>
                  <a:lnTo>
                    <a:pt x="43342" y="394850"/>
                  </a:lnTo>
                  <a:lnTo>
                    <a:pt x="70483" y="401162"/>
                  </a:lnTo>
                  <a:lnTo>
                    <a:pt x="74411" y="401162"/>
                  </a:lnTo>
                  <a:lnTo>
                    <a:pt x="92575" y="398497"/>
                  </a:lnTo>
                  <a:lnTo>
                    <a:pt x="111161" y="390502"/>
                  </a:lnTo>
                  <a:lnTo>
                    <a:pt x="124765" y="380964"/>
                  </a:lnTo>
                  <a:lnTo>
                    <a:pt x="73289" y="380964"/>
                  </a:lnTo>
                  <a:lnTo>
                    <a:pt x="60279" y="377247"/>
                  </a:lnTo>
                  <a:lnTo>
                    <a:pt x="50986" y="366095"/>
                  </a:lnTo>
                  <a:lnTo>
                    <a:pt x="45411" y="347510"/>
                  </a:lnTo>
                  <a:lnTo>
                    <a:pt x="43632" y="322613"/>
                  </a:lnTo>
                  <a:lnTo>
                    <a:pt x="43573" y="320684"/>
                  </a:lnTo>
                  <a:lnTo>
                    <a:pt x="43769" y="313004"/>
                  </a:lnTo>
                  <a:lnTo>
                    <a:pt x="49514" y="267067"/>
                  </a:lnTo>
                  <a:lnTo>
                    <a:pt x="59823" y="221995"/>
                  </a:lnTo>
                  <a:lnTo>
                    <a:pt x="61506" y="214888"/>
                  </a:lnTo>
                  <a:lnTo>
                    <a:pt x="61506" y="213766"/>
                  </a:lnTo>
                  <a:lnTo>
                    <a:pt x="225666" y="213766"/>
                  </a:lnTo>
                  <a:lnTo>
                    <a:pt x="231844" y="187957"/>
                  </a:lnTo>
                  <a:lnTo>
                    <a:pt x="106504" y="187957"/>
                  </a:lnTo>
                  <a:lnTo>
                    <a:pt x="68239" y="187396"/>
                  </a:lnTo>
                  <a:lnTo>
                    <a:pt x="79250" y="146789"/>
                  </a:lnTo>
                  <a:lnTo>
                    <a:pt x="94609" y="103236"/>
                  </a:lnTo>
                  <a:lnTo>
                    <a:pt x="116912" y="59052"/>
                  </a:lnTo>
                  <a:lnTo>
                    <a:pt x="145386" y="27071"/>
                  </a:lnTo>
                  <a:lnTo>
                    <a:pt x="165304" y="20759"/>
                  </a:lnTo>
                  <a:lnTo>
                    <a:pt x="211911" y="20759"/>
                  </a:lnTo>
                  <a:lnTo>
                    <a:pt x="208225" y="16305"/>
                  </a:lnTo>
                  <a:lnTo>
                    <a:pt x="197285" y="7995"/>
                  </a:lnTo>
                  <a:lnTo>
                    <a:pt x="184661" y="2559"/>
                  </a:lnTo>
                  <a:lnTo>
                    <a:pt x="170353" y="0"/>
                  </a:lnTo>
                  <a:close/>
                </a:path>
                <a:path w="239395" h="401320">
                  <a:moveTo>
                    <a:pt x="225666" y="213766"/>
                  </a:moveTo>
                  <a:lnTo>
                    <a:pt x="170914" y="213766"/>
                  </a:lnTo>
                  <a:lnTo>
                    <a:pt x="168109" y="223304"/>
                  </a:lnTo>
                  <a:lnTo>
                    <a:pt x="161376" y="246728"/>
                  </a:lnTo>
                  <a:lnTo>
                    <a:pt x="154643" y="268189"/>
                  </a:lnTo>
                  <a:lnTo>
                    <a:pt x="141178" y="305220"/>
                  </a:lnTo>
                  <a:lnTo>
                    <a:pt x="120979" y="345090"/>
                  </a:lnTo>
                  <a:lnTo>
                    <a:pt x="91243" y="375353"/>
                  </a:lnTo>
                  <a:lnTo>
                    <a:pt x="78899" y="380964"/>
                  </a:lnTo>
                  <a:lnTo>
                    <a:pt x="124765" y="380964"/>
                  </a:lnTo>
                  <a:lnTo>
                    <a:pt x="168355" y="335693"/>
                  </a:lnTo>
                  <a:lnTo>
                    <a:pt x="200616" y="280989"/>
                  </a:lnTo>
                  <a:lnTo>
                    <a:pt x="225162" y="215870"/>
                  </a:lnTo>
                  <a:lnTo>
                    <a:pt x="225666" y="213766"/>
                  </a:lnTo>
                  <a:close/>
                </a:path>
                <a:path w="239395" h="401320">
                  <a:moveTo>
                    <a:pt x="211911" y="20759"/>
                  </a:moveTo>
                  <a:lnTo>
                    <a:pt x="165304" y="20759"/>
                  </a:lnTo>
                  <a:lnTo>
                    <a:pt x="178313" y="24336"/>
                  </a:lnTo>
                  <a:lnTo>
                    <a:pt x="187606" y="35066"/>
                  </a:lnTo>
                  <a:lnTo>
                    <a:pt x="193182" y="52950"/>
                  </a:lnTo>
                  <a:lnTo>
                    <a:pt x="194996" y="77392"/>
                  </a:lnTo>
                  <a:lnTo>
                    <a:pt x="194970" y="88017"/>
                  </a:lnTo>
                  <a:lnTo>
                    <a:pt x="188097" y="136900"/>
                  </a:lnTo>
                  <a:lnTo>
                    <a:pt x="178956" y="180850"/>
                  </a:lnTo>
                  <a:lnTo>
                    <a:pt x="122663" y="187957"/>
                  </a:lnTo>
                  <a:lnTo>
                    <a:pt x="231844" y="187957"/>
                  </a:lnTo>
                  <a:lnTo>
                    <a:pt x="233052" y="182907"/>
                  </a:lnTo>
                  <a:lnTo>
                    <a:pt x="237786" y="150225"/>
                  </a:lnTo>
                  <a:lnTo>
                    <a:pt x="239320" y="118735"/>
                  </a:lnTo>
                  <a:lnTo>
                    <a:pt x="239364" y="117823"/>
                  </a:lnTo>
                  <a:lnTo>
                    <a:pt x="237997" y="90927"/>
                  </a:lnTo>
                  <a:lnTo>
                    <a:pt x="233894" y="66907"/>
                  </a:lnTo>
                  <a:lnTo>
                    <a:pt x="227135" y="46007"/>
                  </a:lnTo>
                  <a:lnTo>
                    <a:pt x="227056" y="45761"/>
                  </a:lnTo>
                  <a:lnTo>
                    <a:pt x="217483" y="27492"/>
                  </a:lnTo>
                  <a:lnTo>
                    <a:pt x="211911" y="2075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495517" y="6898085"/>
              <a:ext cx="240029" cy="401320"/>
            </a:xfrm>
            <a:custGeom>
              <a:avLst/>
              <a:gdLst/>
              <a:ahLst/>
              <a:cxnLst/>
              <a:rect l="l" t="t" r="r" b="b"/>
              <a:pathLst>
                <a:path w="240029" h="401320">
                  <a:moveTo>
                    <a:pt x="0" y="283338"/>
                  </a:moveTo>
                  <a:lnTo>
                    <a:pt x="5470" y="224566"/>
                  </a:lnTo>
                  <a:lnTo>
                    <a:pt x="21881" y="162709"/>
                  </a:lnTo>
                  <a:lnTo>
                    <a:pt x="47690" y="103657"/>
                  </a:lnTo>
                  <a:lnTo>
                    <a:pt x="81354" y="53301"/>
                  </a:lnTo>
                  <a:lnTo>
                    <a:pt x="119647" y="17112"/>
                  </a:lnTo>
                  <a:lnTo>
                    <a:pt x="159342" y="561"/>
                  </a:lnTo>
                  <a:lnTo>
                    <a:pt x="159716" y="561"/>
                  </a:lnTo>
                  <a:lnTo>
                    <a:pt x="161213" y="561"/>
                  </a:lnTo>
                  <a:lnTo>
                    <a:pt x="163831" y="561"/>
                  </a:lnTo>
                  <a:lnTo>
                    <a:pt x="166449" y="561"/>
                  </a:lnTo>
                  <a:lnTo>
                    <a:pt x="168693" y="374"/>
                  </a:lnTo>
                  <a:lnTo>
                    <a:pt x="208436" y="16305"/>
                  </a:lnTo>
                  <a:lnTo>
                    <a:pt x="234104" y="66907"/>
                  </a:lnTo>
                  <a:lnTo>
                    <a:pt x="239575" y="117823"/>
                  </a:lnTo>
                  <a:lnTo>
                    <a:pt x="237997" y="150225"/>
                  </a:lnTo>
                  <a:lnTo>
                    <a:pt x="225373" y="215870"/>
                  </a:lnTo>
                  <a:lnTo>
                    <a:pt x="200826" y="280989"/>
                  </a:lnTo>
                  <a:lnTo>
                    <a:pt x="168565" y="335693"/>
                  </a:lnTo>
                  <a:lnTo>
                    <a:pt x="130377" y="377176"/>
                  </a:lnTo>
                  <a:lnTo>
                    <a:pt x="92786" y="398497"/>
                  </a:lnTo>
                  <a:lnTo>
                    <a:pt x="74621" y="401162"/>
                  </a:lnTo>
                  <a:lnTo>
                    <a:pt x="70694" y="401162"/>
                  </a:lnTo>
                  <a:lnTo>
                    <a:pt x="29070" y="383874"/>
                  </a:lnTo>
                  <a:lnTo>
                    <a:pt x="7714" y="341549"/>
                  </a:lnTo>
                  <a:lnTo>
                    <a:pt x="841" y="303256"/>
                  </a:lnTo>
                  <a:lnTo>
                    <a:pt x="210" y="293367"/>
                  </a:lnTo>
                  <a:lnTo>
                    <a:pt x="0" y="28333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125" y="6918003"/>
              <a:ext cx="128484" cy="168881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8439" y="7111010"/>
              <a:ext cx="129045" cy="168881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7960810" y="6871996"/>
            <a:ext cx="24130" cy="562610"/>
            <a:chOff x="7960810" y="6871996"/>
            <a:chExt cx="24130" cy="562610"/>
          </a:xfrm>
        </p:grpSpPr>
        <p:sp>
          <p:nvSpPr>
            <p:cNvPr id="72" name="object 72" descr=""/>
            <p:cNvSpPr/>
            <p:nvPr/>
          </p:nvSpPr>
          <p:spPr>
            <a:xfrm>
              <a:off x="7961651" y="6872837"/>
              <a:ext cx="22860" cy="560705"/>
            </a:xfrm>
            <a:custGeom>
              <a:avLst/>
              <a:gdLst/>
              <a:ahLst/>
              <a:cxnLst/>
              <a:rect l="l" t="t" r="r" b="b"/>
              <a:pathLst>
                <a:path w="22859" h="560704">
                  <a:moveTo>
                    <a:pt x="16083" y="0"/>
                  </a:moveTo>
                  <a:lnTo>
                    <a:pt x="7854" y="0"/>
                  </a:lnTo>
                  <a:lnTo>
                    <a:pt x="4301" y="2431"/>
                  </a:lnTo>
                  <a:lnTo>
                    <a:pt x="561" y="7293"/>
                  </a:lnTo>
                  <a:lnTo>
                    <a:pt x="0" y="279972"/>
                  </a:lnTo>
                  <a:lnTo>
                    <a:pt x="0" y="552650"/>
                  </a:lnTo>
                  <a:lnTo>
                    <a:pt x="2244" y="557887"/>
                  </a:lnTo>
                  <a:lnTo>
                    <a:pt x="5610" y="560505"/>
                  </a:lnTo>
                  <a:lnTo>
                    <a:pt x="11221" y="560505"/>
                  </a:lnTo>
                  <a:lnTo>
                    <a:pt x="16083" y="560505"/>
                  </a:lnTo>
                  <a:lnTo>
                    <a:pt x="19450" y="557887"/>
                  </a:lnTo>
                  <a:lnTo>
                    <a:pt x="22442" y="552650"/>
                  </a:lnTo>
                  <a:lnTo>
                    <a:pt x="22442" y="8415"/>
                  </a:lnTo>
                  <a:lnTo>
                    <a:pt x="19824" y="2805"/>
                  </a:lnTo>
                  <a:lnTo>
                    <a:pt x="1608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961651" y="6872837"/>
              <a:ext cx="22860" cy="560705"/>
            </a:xfrm>
            <a:custGeom>
              <a:avLst/>
              <a:gdLst/>
              <a:ahLst/>
              <a:cxnLst/>
              <a:rect l="l" t="t" r="r" b="b"/>
              <a:pathLst>
                <a:path w="22859" h="560704">
                  <a:moveTo>
                    <a:pt x="11221" y="560505"/>
                  </a:moveTo>
                  <a:lnTo>
                    <a:pt x="10099" y="560505"/>
                  </a:lnTo>
                  <a:lnTo>
                    <a:pt x="5610" y="560505"/>
                  </a:lnTo>
                  <a:lnTo>
                    <a:pt x="2244" y="557887"/>
                  </a:lnTo>
                  <a:lnTo>
                    <a:pt x="0" y="552650"/>
                  </a:lnTo>
                  <a:lnTo>
                    <a:pt x="0" y="279972"/>
                  </a:lnTo>
                  <a:lnTo>
                    <a:pt x="561" y="7293"/>
                  </a:lnTo>
                  <a:lnTo>
                    <a:pt x="4301" y="2431"/>
                  </a:lnTo>
                  <a:lnTo>
                    <a:pt x="7854" y="0"/>
                  </a:lnTo>
                  <a:lnTo>
                    <a:pt x="11221" y="0"/>
                  </a:lnTo>
                  <a:lnTo>
                    <a:pt x="16083" y="0"/>
                  </a:lnTo>
                  <a:lnTo>
                    <a:pt x="19824" y="2805"/>
                  </a:lnTo>
                  <a:lnTo>
                    <a:pt x="22442" y="8415"/>
                  </a:lnTo>
                  <a:lnTo>
                    <a:pt x="22442" y="552650"/>
                  </a:lnTo>
                  <a:lnTo>
                    <a:pt x="19450" y="557887"/>
                  </a:lnTo>
                  <a:lnTo>
                    <a:pt x="16083" y="560505"/>
                  </a:lnTo>
                  <a:lnTo>
                    <a:pt x="12343" y="560505"/>
                  </a:lnTo>
                  <a:lnTo>
                    <a:pt x="11221" y="56050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8224399" y="6871996"/>
            <a:ext cx="440055" cy="563245"/>
            <a:chOff x="8224399" y="6871996"/>
            <a:chExt cx="440055" cy="563245"/>
          </a:xfrm>
        </p:grpSpPr>
        <p:sp>
          <p:nvSpPr>
            <p:cNvPr id="75" name="object 75" descr=""/>
            <p:cNvSpPr/>
            <p:nvPr/>
          </p:nvSpPr>
          <p:spPr>
            <a:xfrm>
              <a:off x="8225241" y="6904257"/>
              <a:ext cx="274955" cy="395605"/>
            </a:xfrm>
            <a:custGeom>
              <a:avLst/>
              <a:gdLst/>
              <a:ahLst/>
              <a:cxnLst/>
              <a:rect l="l" t="t" r="r" b="b"/>
              <a:pathLst>
                <a:path w="274954" h="395604">
                  <a:moveTo>
                    <a:pt x="138583" y="141388"/>
                  </a:moveTo>
                  <a:lnTo>
                    <a:pt x="90892" y="153732"/>
                  </a:lnTo>
                  <a:lnTo>
                    <a:pt x="51337" y="183293"/>
                  </a:lnTo>
                  <a:lnTo>
                    <a:pt x="23564" y="220218"/>
                  </a:lnTo>
                  <a:lnTo>
                    <a:pt x="6311" y="260264"/>
                  </a:lnTo>
                  <a:lnTo>
                    <a:pt x="123" y="298908"/>
                  </a:lnTo>
                  <a:lnTo>
                    <a:pt x="0" y="301292"/>
                  </a:lnTo>
                  <a:lnTo>
                    <a:pt x="5891" y="343512"/>
                  </a:lnTo>
                  <a:lnTo>
                    <a:pt x="35803" y="382366"/>
                  </a:lnTo>
                  <a:lnTo>
                    <a:pt x="77988" y="394990"/>
                  </a:lnTo>
                  <a:lnTo>
                    <a:pt x="95030" y="393027"/>
                  </a:lnTo>
                  <a:lnTo>
                    <a:pt x="111932" y="387135"/>
                  </a:lnTo>
                  <a:lnTo>
                    <a:pt x="128694" y="377317"/>
                  </a:lnTo>
                  <a:lnTo>
                    <a:pt x="131747" y="374792"/>
                  </a:lnTo>
                  <a:lnTo>
                    <a:pt x="81915" y="374792"/>
                  </a:lnTo>
                  <a:lnTo>
                    <a:pt x="75147" y="373950"/>
                  </a:lnTo>
                  <a:lnTo>
                    <a:pt x="48321" y="341549"/>
                  </a:lnTo>
                  <a:lnTo>
                    <a:pt x="47690" y="329907"/>
                  </a:lnTo>
                  <a:lnTo>
                    <a:pt x="48064" y="328410"/>
                  </a:lnTo>
                  <a:lnTo>
                    <a:pt x="48251" y="326166"/>
                  </a:lnTo>
                  <a:lnTo>
                    <a:pt x="48251" y="317002"/>
                  </a:lnTo>
                  <a:lnTo>
                    <a:pt x="52214" y="293367"/>
                  </a:lnTo>
                  <a:lnTo>
                    <a:pt x="63716" y="247360"/>
                  </a:lnTo>
                  <a:lnTo>
                    <a:pt x="83318" y="199599"/>
                  </a:lnTo>
                  <a:lnTo>
                    <a:pt x="117683" y="166496"/>
                  </a:lnTo>
                  <a:lnTo>
                    <a:pt x="136900" y="162148"/>
                  </a:lnTo>
                  <a:lnTo>
                    <a:pt x="183308" y="162148"/>
                  </a:lnTo>
                  <a:lnTo>
                    <a:pt x="176876" y="154643"/>
                  </a:lnTo>
                  <a:lnTo>
                    <a:pt x="166075" y="147279"/>
                  </a:lnTo>
                  <a:lnTo>
                    <a:pt x="153311" y="142861"/>
                  </a:lnTo>
                  <a:lnTo>
                    <a:pt x="138583" y="141388"/>
                  </a:lnTo>
                  <a:close/>
                </a:path>
                <a:path w="274954" h="395604">
                  <a:moveTo>
                    <a:pt x="192196" y="360391"/>
                  </a:moveTo>
                  <a:lnTo>
                    <a:pt x="149430" y="360391"/>
                  </a:lnTo>
                  <a:lnTo>
                    <a:pt x="149804" y="360765"/>
                  </a:lnTo>
                  <a:lnTo>
                    <a:pt x="153058" y="368901"/>
                  </a:lnTo>
                  <a:lnTo>
                    <a:pt x="184450" y="392886"/>
                  </a:lnTo>
                  <a:lnTo>
                    <a:pt x="201983" y="394990"/>
                  </a:lnTo>
                  <a:lnTo>
                    <a:pt x="207968" y="394990"/>
                  </a:lnTo>
                  <a:lnTo>
                    <a:pt x="239445" y="374792"/>
                  </a:lnTo>
                  <a:lnTo>
                    <a:pt x="207033" y="374792"/>
                  </a:lnTo>
                  <a:lnTo>
                    <a:pt x="200160" y="373319"/>
                  </a:lnTo>
                  <a:lnTo>
                    <a:pt x="195251" y="368901"/>
                  </a:lnTo>
                  <a:lnTo>
                    <a:pt x="192305" y="361537"/>
                  </a:lnTo>
                  <a:lnTo>
                    <a:pt x="192196" y="360391"/>
                  </a:lnTo>
                  <a:close/>
                </a:path>
                <a:path w="274954" h="395604">
                  <a:moveTo>
                    <a:pt x="183308" y="162148"/>
                  </a:moveTo>
                  <a:lnTo>
                    <a:pt x="136900" y="162148"/>
                  </a:lnTo>
                  <a:lnTo>
                    <a:pt x="150519" y="164953"/>
                  </a:lnTo>
                  <a:lnTo>
                    <a:pt x="162007" y="173229"/>
                  </a:lnTo>
                  <a:lnTo>
                    <a:pt x="171511" y="187080"/>
                  </a:lnTo>
                  <a:lnTo>
                    <a:pt x="178980" y="206472"/>
                  </a:lnTo>
                  <a:lnTo>
                    <a:pt x="148682" y="328223"/>
                  </a:lnTo>
                  <a:lnTo>
                    <a:pt x="112634" y="364693"/>
                  </a:lnTo>
                  <a:lnTo>
                    <a:pt x="81915" y="374792"/>
                  </a:lnTo>
                  <a:lnTo>
                    <a:pt x="131747" y="374792"/>
                  </a:lnTo>
                  <a:lnTo>
                    <a:pt x="145316" y="363571"/>
                  </a:lnTo>
                  <a:lnTo>
                    <a:pt x="147560" y="361326"/>
                  </a:lnTo>
                  <a:lnTo>
                    <a:pt x="148682" y="360578"/>
                  </a:lnTo>
                  <a:lnTo>
                    <a:pt x="149430" y="360391"/>
                  </a:lnTo>
                  <a:lnTo>
                    <a:pt x="192196" y="360391"/>
                  </a:lnTo>
                  <a:lnTo>
                    <a:pt x="191500" y="353086"/>
                  </a:lnTo>
                  <a:lnTo>
                    <a:pt x="190949" y="347861"/>
                  </a:lnTo>
                  <a:lnTo>
                    <a:pt x="191136" y="345055"/>
                  </a:lnTo>
                  <a:lnTo>
                    <a:pt x="191884" y="342811"/>
                  </a:lnTo>
                  <a:lnTo>
                    <a:pt x="195582" y="328410"/>
                  </a:lnTo>
                  <a:lnTo>
                    <a:pt x="202965" y="298908"/>
                  </a:lnTo>
                  <a:lnTo>
                    <a:pt x="215975" y="246553"/>
                  </a:lnTo>
                  <a:lnTo>
                    <a:pt x="235440" y="167945"/>
                  </a:lnTo>
                  <a:lnTo>
                    <a:pt x="188518" y="167945"/>
                  </a:lnTo>
                  <a:lnTo>
                    <a:pt x="187583" y="167197"/>
                  </a:lnTo>
                  <a:lnTo>
                    <a:pt x="185713" y="164953"/>
                  </a:lnTo>
                  <a:lnTo>
                    <a:pt x="183308" y="162148"/>
                  </a:lnTo>
                  <a:close/>
                </a:path>
                <a:path w="274954" h="395604">
                  <a:moveTo>
                    <a:pt x="262579" y="303536"/>
                  </a:moveTo>
                  <a:lnTo>
                    <a:pt x="249487" y="303536"/>
                  </a:lnTo>
                  <a:lnTo>
                    <a:pt x="247617" y="303723"/>
                  </a:lnTo>
                  <a:lnTo>
                    <a:pt x="246869" y="304098"/>
                  </a:lnTo>
                  <a:lnTo>
                    <a:pt x="245373" y="304472"/>
                  </a:lnTo>
                  <a:lnTo>
                    <a:pt x="243502" y="308399"/>
                  </a:lnTo>
                  <a:lnTo>
                    <a:pt x="241258" y="315880"/>
                  </a:lnTo>
                  <a:lnTo>
                    <a:pt x="235612" y="335237"/>
                  </a:lnTo>
                  <a:lnTo>
                    <a:pt x="229896" y="350666"/>
                  </a:lnTo>
                  <a:lnTo>
                    <a:pt x="207033" y="374792"/>
                  </a:lnTo>
                  <a:lnTo>
                    <a:pt x="239445" y="374792"/>
                  </a:lnTo>
                  <a:lnTo>
                    <a:pt x="259914" y="330362"/>
                  </a:lnTo>
                  <a:lnTo>
                    <a:pt x="265384" y="309895"/>
                  </a:lnTo>
                  <a:lnTo>
                    <a:pt x="265384" y="305033"/>
                  </a:lnTo>
                  <a:lnTo>
                    <a:pt x="262579" y="303536"/>
                  </a:lnTo>
                  <a:close/>
                </a:path>
                <a:path w="274954" h="395604">
                  <a:moveTo>
                    <a:pt x="272678" y="0"/>
                  </a:moveTo>
                  <a:lnTo>
                    <a:pt x="268189" y="0"/>
                  </a:lnTo>
                  <a:lnTo>
                    <a:pt x="265209" y="420"/>
                  </a:lnTo>
                  <a:lnTo>
                    <a:pt x="257389" y="1122"/>
                  </a:lnTo>
                  <a:lnTo>
                    <a:pt x="186835" y="6171"/>
                  </a:lnTo>
                  <a:lnTo>
                    <a:pt x="183842" y="6171"/>
                  </a:lnTo>
                  <a:lnTo>
                    <a:pt x="181411" y="9725"/>
                  </a:lnTo>
                  <a:lnTo>
                    <a:pt x="179615" y="16551"/>
                  </a:lnTo>
                  <a:lnTo>
                    <a:pt x="179541" y="16831"/>
                  </a:lnTo>
                  <a:lnTo>
                    <a:pt x="178793" y="23190"/>
                  </a:lnTo>
                  <a:lnTo>
                    <a:pt x="178419" y="26744"/>
                  </a:lnTo>
                  <a:lnTo>
                    <a:pt x="178419" y="28240"/>
                  </a:lnTo>
                  <a:lnTo>
                    <a:pt x="179541" y="29736"/>
                  </a:lnTo>
                  <a:lnTo>
                    <a:pt x="181785" y="31980"/>
                  </a:lnTo>
                  <a:lnTo>
                    <a:pt x="193567" y="31980"/>
                  </a:lnTo>
                  <a:lnTo>
                    <a:pt x="205537" y="32728"/>
                  </a:lnTo>
                  <a:lnTo>
                    <a:pt x="212831" y="33663"/>
                  </a:lnTo>
                  <a:lnTo>
                    <a:pt x="218067" y="35908"/>
                  </a:lnTo>
                  <a:lnTo>
                    <a:pt x="219376" y="38900"/>
                  </a:lnTo>
                  <a:lnTo>
                    <a:pt x="219376" y="43763"/>
                  </a:lnTo>
                  <a:lnTo>
                    <a:pt x="217974" y="48917"/>
                  </a:lnTo>
                  <a:lnTo>
                    <a:pt x="214888" y="61015"/>
                  </a:lnTo>
                  <a:lnTo>
                    <a:pt x="210119" y="80057"/>
                  </a:lnTo>
                  <a:lnTo>
                    <a:pt x="188518" y="167197"/>
                  </a:lnTo>
                  <a:lnTo>
                    <a:pt x="188518" y="167945"/>
                  </a:lnTo>
                  <a:lnTo>
                    <a:pt x="235440" y="167945"/>
                  </a:lnTo>
                  <a:lnTo>
                    <a:pt x="251883" y="101272"/>
                  </a:lnTo>
                  <a:lnTo>
                    <a:pt x="264657" y="48917"/>
                  </a:lnTo>
                  <a:lnTo>
                    <a:pt x="272295" y="16831"/>
                  </a:lnTo>
                  <a:lnTo>
                    <a:pt x="274922" y="4488"/>
                  </a:lnTo>
                  <a:lnTo>
                    <a:pt x="274922" y="1496"/>
                  </a:lnTo>
                  <a:lnTo>
                    <a:pt x="272678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8225241" y="6904257"/>
              <a:ext cx="274955" cy="395605"/>
            </a:xfrm>
            <a:custGeom>
              <a:avLst/>
              <a:gdLst/>
              <a:ahLst/>
              <a:cxnLst/>
              <a:rect l="l" t="t" r="r" b="b"/>
              <a:pathLst>
                <a:path w="274954" h="395604">
                  <a:moveTo>
                    <a:pt x="186835" y="6171"/>
                  </a:moveTo>
                  <a:lnTo>
                    <a:pt x="227231" y="3366"/>
                  </a:lnTo>
                  <a:lnTo>
                    <a:pt x="268189" y="0"/>
                  </a:lnTo>
                  <a:lnTo>
                    <a:pt x="272678" y="0"/>
                  </a:lnTo>
                  <a:lnTo>
                    <a:pt x="274922" y="1496"/>
                  </a:lnTo>
                  <a:lnTo>
                    <a:pt x="274922" y="4488"/>
                  </a:lnTo>
                  <a:lnTo>
                    <a:pt x="264683" y="48812"/>
                  </a:lnTo>
                  <a:lnTo>
                    <a:pt x="251883" y="101272"/>
                  </a:lnTo>
                  <a:lnTo>
                    <a:pt x="233964" y="173930"/>
                  </a:lnTo>
                  <a:lnTo>
                    <a:pt x="215975" y="246553"/>
                  </a:lnTo>
                  <a:lnTo>
                    <a:pt x="202965" y="298908"/>
                  </a:lnTo>
                  <a:lnTo>
                    <a:pt x="191884" y="342811"/>
                  </a:lnTo>
                  <a:lnTo>
                    <a:pt x="191136" y="345055"/>
                  </a:lnTo>
                  <a:lnTo>
                    <a:pt x="190949" y="347861"/>
                  </a:lnTo>
                  <a:lnTo>
                    <a:pt x="191323" y="351227"/>
                  </a:lnTo>
                  <a:lnTo>
                    <a:pt x="192305" y="361537"/>
                  </a:lnTo>
                  <a:lnTo>
                    <a:pt x="195251" y="368901"/>
                  </a:lnTo>
                  <a:lnTo>
                    <a:pt x="200160" y="373319"/>
                  </a:lnTo>
                  <a:lnTo>
                    <a:pt x="207033" y="374792"/>
                  </a:lnTo>
                  <a:lnTo>
                    <a:pt x="210399" y="374418"/>
                  </a:lnTo>
                  <a:lnTo>
                    <a:pt x="235612" y="335237"/>
                  </a:lnTo>
                  <a:lnTo>
                    <a:pt x="241258" y="315880"/>
                  </a:lnTo>
                  <a:lnTo>
                    <a:pt x="243502" y="308399"/>
                  </a:lnTo>
                  <a:lnTo>
                    <a:pt x="245373" y="304472"/>
                  </a:lnTo>
                  <a:lnTo>
                    <a:pt x="246869" y="304098"/>
                  </a:lnTo>
                  <a:lnTo>
                    <a:pt x="247617" y="303723"/>
                  </a:lnTo>
                  <a:lnTo>
                    <a:pt x="249487" y="303536"/>
                  </a:lnTo>
                  <a:lnTo>
                    <a:pt x="252479" y="303536"/>
                  </a:lnTo>
                  <a:lnTo>
                    <a:pt x="254724" y="303536"/>
                  </a:lnTo>
                  <a:lnTo>
                    <a:pt x="256968" y="303536"/>
                  </a:lnTo>
                  <a:lnTo>
                    <a:pt x="262579" y="303536"/>
                  </a:lnTo>
                  <a:lnTo>
                    <a:pt x="265384" y="305033"/>
                  </a:lnTo>
                  <a:lnTo>
                    <a:pt x="265384" y="308025"/>
                  </a:lnTo>
                  <a:lnTo>
                    <a:pt x="265384" y="309895"/>
                  </a:lnTo>
                  <a:lnTo>
                    <a:pt x="264823" y="312888"/>
                  </a:lnTo>
                  <a:lnTo>
                    <a:pt x="251498" y="353086"/>
                  </a:lnTo>
                  <a:lnTo>
                    <a:pt x="227044" y="388258"/>
                  </a:lnTo>
                  <a:lnTo>
                    <a:pt x="207968" y="394990"/>
                  </a:lnTo>
                  <a:lnTo>
                    <a:pt x="201983" y="394990"/>
                  </a:lnTo>
                  <a:lnTo>
                    <a:pt x="161400" y="380964"/>
                  </a:lnTo>
                  <a:lnTo>
                    <a:pt x="149804" y="360765"/>
                  </a:lnTo>
                  <a:lnTo>
                    <a:pt x="149430" y="360391"/>
                  </a:lnTo>
                  <a:lnTo>
                    <a:pt x="148682" y="360578"/>
                  </a:lnTo>
                  <a:lnTo>
                    <a:pt x="147560" y="361326"/>
                  </a:lnTo>
                  <a:lnTo>
                    <a:pt x="146812" y="362074"/>
                  </a:lnTo>
                  <a:lnTo>
                    <a:pt x="146064" y="362822"/>
                  </a:lnTo>
                  <a:lnTo>
                    <a:pt x="145316" y="363571"/>
                  </a:lnTo>
                  <a:lnTo>
                    <a:pt x="128694" y="377317"/>
                  </a:lnTo>
                  <a:lnTo>
                    <a:pt x="111932" y="387135"/>
                  </a:lnTo>
                  <a:lnTo>
                    <a:pt x="95030" y="393027"/>
                  </a:lnTo>
                  <a:lnTo>
                    <a:pt x="77988" y="394990"/>
                  </a:lnTo>
                  <a:lnTo>
                    <a:pt x="63014" y="393588"/>
                  </a:lnTo>
                  <a:lnTo>
                    <a:pt x="23564" y="372548"/>
                  </a:lnTo>
                  <a:lnTo>
                    <a:pt x="1472" y="324050"/>
                  </a:lnTo>
                  <a:lnTo>
                    <a:pt x="0" y="301292"/>
                  </a:lnTo>
                  <a:lnTo>
                    <a:pt x="701" y="287756"/>
                  </a:lnTo>
                  <a:lnTo>
                    <a:pt x="11221" y="246308"/>
                  </a:lnTo>
                  <a:lnTo>
                    <a:pt x="30578" y="208646"/>
                  </a:lnTo>
                  <a:lnTo>
                    <a:pt x="64522" y="170985"/>
                  </a:lnTo>
                  <a:lnTo>
                    <a:pt x="103762" y="148331"/>
                  </a:lnTo>
                  <a:lnTo>
                    <a:pt x="138583" y="141388"/>
                  </a:lnTo>
                  <a:lnTo>
                    <a:pt x="153311" y="142861"/>
                  </a:lnTo>
                  <a:lnTo>
                    <a:pt x="166075" y="147279"/>
                  </a:lnTo>
                  <a:lnTo>
                    <a:pt x="176876" y="154643"/>
                  </a:lnTo>
                  <a:lnTo>
                    <a:pt x="185713" y="164953"/>
                  </a:lnTo>
                  <a:lnTo>
                    <a:pt x="187583" y="167197"/>
                  </a:lnTo>
                  <a:lnTo>
                    <a:pt x="188518" y="167945"/>
                  </a:lnTo>
                  <a:lnTo>
                    <a:pt x="188518" y="167197"/>
                  </a:lnTo>
                  <a:lnTo>
                    <a:pt x="189675" y="162533"/>
                  </a:lnTo>
                  <a:lnTo>
                    <a:pt x="192586" y="150786"/>
                  </a:lnTo>
                  <a:lnTo>
                    <a:pt x="197249" y="131955"/>
                  </a:lnTo>
                  <a:lnTo>
                    <a:pt x="203667" y="106041"/>
                  </a:lnTo>
                  <a:lnTo>
                    <a:pt x="210119" y="80057"/>
                  </a:lnTo>
                  <a:lnTo>
                    <a:pt x="214888" y="61015"/>
                  </a:lnTo>
                  <a:lnTo>
                    <a:pt x="217974" y="48917"/>
                  </a:lnTo>
                  <a:lnTo>
                    <a:pt x="219376" y="43763"/>
                  </a:lnTo>
                  <a:lnTo>
                    <a:pt x="219376" y="38900"/>
                  </a:lnTo>
                  <a:lnTo>
                    <a:pt x="218067" y="35908"/>
                  </a:lnTo>
                  <a:lnTo>
                    <a:pt x="215449" y="34786"/>
                  </a:lnTo>
                  <a:lnTo>
                    <a:pt x="212831" y="33663"/>
                  </a:lnTo>
                  <a:lnTo>
                    <a:pt x="205537" y="32728"/>
                  </a:lnTo>
                  <a:lnTo>
                    <a:pt x="193567" y="31980"/>
                  </a:lnTo>
                  <a:lnTo>
                    <a:pt x="181785" y="31980"/>
                  </a:lnTo>
                  <a:lnTo>
                    <a:pt x="179541" y="29736"/>
                  </a:lnTo>
                  <a:lnTo>
                    <a:pt x="178419" y="28240"/>
                  </a:lnTo>
                  <a:lnTo>
                    <a:pt x="178419" y="27492"/>
                  </a:lnTo>
                  <a:lnTo>
                    <a:pt x="178419" y="26744"/>
                  </a:lnTo>
                  <a:lnTo>
                    <a:pt x="178793" y="23190"/>
                  </a:lnTo>
                  <a:lnTo>
                    <a:pt x="179541" y="16831"/>
                  </a:lnTo>
                  <a:lnTo>
                    <a:pt x="181411" y="9725"/>
                  </a:lnTo>
                  <a:lnTo>
                    <a:pt x="183842" y="6171"/>
                  </a:lnTo>
                  <a:lnTo>
                    <a:pt x="186835" y="617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2090" y="7065563"/>
              <a:ext cx="132972" cy="214327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8529339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20" h="561340">
                  <a:moveTo>
                    <a:pt x="17393" y="0"/>
                  </a:moveTo>
                  <a:lnTo>
                    <a:pt x="5049" y="0"/>
                  </a:lnTo>
                  <a:lnTo>
                    <a:pt x="2805" y="561"/>
                  </a:lnTo>
                  <a:lnTo>
                    <a:pt x="935" y="1683"/>
                  </a:lnTo>
                  <a:lnTo>
                    <a:pt x="0" y="3740"/>
                  </a:lnTo>
                  <a:lnTo>
                    <a:pt x="0" y="6732"/>
                  </a:lnTo>
                  <a:lnTo>
                    <a:pt x="374" y="7106"/>
                  </a:lnTo>
                  <a:lnTo>
                    <a:pt x="2431" y="9538"/>
                  </a:lnTo>
                  <a:lnTo>
                    <a:pt x="32744" y="46521"/>
                  </a:lnTo>
                  <a:lnTo>
                    <a:pt x="54485" y="83785"/>
                  </a:lnTo>
                  <a:lnTo>
                    <a:pt x="71395" y="125819"/>
                  </a:lnTo>
                  <a:lnTo>
                    <a:pt x="83474" y="172621"/>
                  </a:lnTo>
                  <a:lnTo>
                    <a:pt x="90721" y="224192"/>
                  </a:lnTo>
                  <a:lnTo>
                    <a:pt x="93137" y="280533"/>
                  </a:lnTo>
                  <a:lnTo>
                    <a:pt x="90721" y="336873"/>
                  </a:lnTo>
                  <a:lnTo>
                    <a:pt x="83474" y="388445"/>
                  </a:lnTo>
                  <a:lnTo>
                    <a:pt x="71395" y="435247"/>
                  </a:lnTo>
                  <a:lnTo>
                    <a:pt x="54485" y="477280"/>
                  </a:lnTo>
                  <a:lnTo>
                    <a:pt x="32744" y="514544"/>
                  </a:lnTo>
                  <a:lnTo>
                    <a:pt x="6171" y="547039"/>
                  </a:lnTo>
                  <a:lnTo>
                    <a:pt x="0" y="554333"/>
                  </a:lnTo>
                  <a:lnTo>
                    <a:pt x="374" y="556577"/>
                  </a:lnTo>
                  <a:lnTo>
                    <a:pt x="935" y="558261"/>
                  </a:lnTo>
                  <a:lnTo>
                    <a:pt x="2431" y="560505"/>
                  </a:lnTo>
                  <a:lnTo>
                    <a:pt x="3366" y="561066"/>
                  </a:lnTo>
                  <a:lnTo>
                    <a:pt x="17393" y="561066"/>
                  </a:lnTo>
                  <a:lnTo>
                    <a:pt x="19637" y="558822"/>
                  </a:lnTo>
                  <a:lnTo>
                    <a:pt x="26370" y="553585"/>
                  </a:lnTo>
                  <a:lnTo>
                    <a:pt x="57614" y="521967"/>
                  </a:lnTo>
                  <a:lnTo>
                    <a:pt x="82757" y="485182"/>
                  </a:lnTo>
                  <a:lnTo>
                    <a:pt x="101167" y="451097"/>
                  </a:lnTo>
                  <a:lnTo>
                    <a:pt x="115579" y="414067"/>
                  </a:lnTo>
                  <a:lnTo>
                    <a:pt x="125573" y="371040"/>
                  </a:lnTo>
                  <a:lnTo>
                    <a:pt x="132692" y="317984"/>
                  </a:lnTo>
                  <a:lnTo>
                    <a:pt x="134094" y="280533"/>
                  </a:lnTo>
                  <a:lnTo>
                    <a:pt x="132587" y="242450"/>
                  </a:lnTo>
                  <a:lnTo>
                    <a:pt x="120524" y="168390"/>
                  </a:lnTo>
                  <a:lnTo>
                    <a:pt x="96117" y="98256"/>
                  </a:lnTo>
                  <a:lnTo>
                    <a:pt x="57684" y="38783"/>
                  </a:lnTo>
                  <a:lnTo>
                    <a:pt x="33102" y="13465"/>
                  </a:lnTo>
                  <a:lnTo>
                    <a:pt x="1739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529339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20" h="561340">
                  <a:moveTo>
                    <a:pt x="2805" y="561"/>
                  </a:moveTo>
                  <a:lnTo>
                    <a:pt x="5049" y="0"/>
                  </a:lnTo>
                  <a:lnTo>
                    <a:pt x="6919" y="0"/>
                  </a:lnTo>
                  <a:lnTo>
                    <a:pt x="8790" y="0"/>
                  </a:lnTo>
                  <a:lnTo>
                    <a:pt x="10660" y="0"/>
                  </a:lnTo>
                  <a:lnTo>
                    <a:pt x="17393" y="0"/>
                  </a:lnTo>
                  <a:lnTo>
                    <a:pt x="33102" y="13465"/>
                  </a:lnTo>
                  <a:lnTo>
                    <a:pt x="78689" y="67047"/>
                  </a:lnTo>
                  <a:lnTo>
                    <a:pt x="109969" y="132411"/>
                  </a:lnTo>
                  <a:lnTo>
                    <a:pt x="128063" y="205069"/>
                  </a:lnTo>
                  <a:lnTo>
                    <a:pt x="134094" y="280533"/>
                  </a:lnTo>
                  <a:lnTo>
                    <a:pt x="133744" y="299434"/>
                  </a:lnTo>
                  <a:lnTo>
                    <a:pt x="128484" y="354032"/>
                  </a:lnTo>
                  <a:lnTo>
                    <a:pt x="119121" y="401057"/>
                  </a:lnTo>
                  <a:lnTo>
                    <a:pt x="106742" y="438753"/>
                  </a:lnTo>
                  <a:lnTo>
                    <a:pt x="88438" y="475047"/>
                  </a:lnTo>
                  <a:lnTo>
                    <a:pt x="63821" y="514638"/>
                  </a:lnTo>
                  <a:lnTo>
                    <a:pt x="34715" y="545952"/>
                  </a:lnTo>
                  <a:lnTo>
                    <a:pt x="19637" y="558822"/>
                  </a:lnTo>
                  <a:lnTo>
                    <a:pt x="18515" y="559944"/>
                  </a:lnTo>
                  <a:lnTo>
                    <a:pt x="17767" y="560692"/>
                  </a:lnTo>
                  <a:lnTo>
                    <a:pt x="17393" y="561066"/>
                  </a:lnTo>
                  <a:lnTo>
                    <a:pt x="10660" y="561066"/>
                  </a:lnTo>
                  <a:lnTo>
                    <a:pt x="7667" y="561066"/>
                  </a:lnTo>
                  <a:lnTo>
                    <a:pt x="5610" y="561066"/>
                  </a:lnTo>
                  <a:lnTo>
                    <a:pt x="4488" y="561066"/>
                  </a:lnTo>
                  <a:lnTo>
                    <a:pt x="3366" y="561066"/>
                  </a:lnTo>
                  <a:lnTo>
                    <a:pt x="2431" y="560505"/>
                  </a:lnTo>
                  <a:lnTo>
                    <a:pt x="1683" y="559383"/>
                  </a:lnTo>
                  <a:lnTo>
                    <a:pt x="935" y="558261"/>
                  </a:lnTo>
                  <a:lnTo>
                    <a:pt x="374" y="556577"/>
                  </a:lnTo>
                  <a:lnTo>
                    <a:pt x="0" y="554333"/>
                  </a:lnTo>
                  <a:lnTo>
                    <a:pt x="374" y="553959"/>
                  </a:lnTo>
                  <a:lnTo>
                    <a:pt x="2431" y="551528"/>
                  </a:lnTo>
                  <a:lnTo>
                    <a:pt x="32744" y="514544"/>
                  </a:lnTo>
                  <a:lnTo>
                    <a:pt x="54485" y="477280"/>
                  </a:lnTo>
                  <a:lnTo>
                    <a:pt x="71395" y="435247"/>
                  </a:lnTo>
                  <a:lnTo>
                    <a:pt x="83474" y="388445"/>
                  </a:lnTo>
                  <a:lnTo>
                    <a:pt x="90721" y="336873"/>
                  </a:lnTo>
                  <a:lnTo>
                    <a:pt x="93137" y="280533"/>
                  </a:lnTo>
                  <a:lnTo>
                    <a:pt x="90721" y="224192"/>
                  </a:lnTo>
                  <a:lnTo>
                    <a:pt x="83474" y="172621"/>
                  </a:lnTo>
                  <a:lnTo>
                    <a:pt x="71395" y="125819"/>
                  </a:lnTo>
                  <a:lnTo>
                    <a:pt x="54485" y="83785"/>
                  </a:lnTo>
                  <a:lnTo>
                    <a:pt x="32744" y="46521"/>
                  </a:lnTo>
                  <a:lnTo>
                    <a:pt x="6171" y="14026"/>
                  </a:lnTo>
                  <a:lnTo>
                    <a:pt x="0" y="6732"/>
                  </a:lnTo>
                  <a:lnTo>
                    <a:pt x="0" y="3740"/>
                  </a:lnTo>
                  <a:lnTo>
                    <a:pt x="935" y="1683"/>
                  </a:lnTo>
                  <a:lnTo>
                    <a:pt x="2805" y="56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0" name="object 8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049872" y="1022584"/>
            <a:ext cx="6678589" cy="8592773"/>
          </a:xfrm>
          <a:prstGeom prst="rect">
            <a:avLst/>
          </a:prstGeom>
        </p:spPr>
      </p:pic>
      <p:sp>
        <p:nvSpPr>
          <p:cNvPr id="81" name="object 8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82" name="object 8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120"/>
              </a:lnSpc>
            </a:pPr>
            <a:r>
              <a:rPr dirty="0" spc="-20"/>
              <a:t>11.</a:t>
            </a:r>
            <a:r>
              <a:rPr dirty="0" spc="-20"/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2873709"/>
            <a:ext cx="4069079" cy="16452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600" spc="-300"/>
              <a:t>Outline</a:t>
            </a:r>
            <a:endParaRPr sz="10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5092658"/>
            <a:ext cx="152303" cy="15230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77072" y="4594152"/>
            <a:ext cx="12891770" cy="3261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5"/>
              </a:spcBef>
            </a:pP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Cosmology</a:t>
            </a:r>
            <a:r>
              <a:rPr dirty="0" sz="4100" spc="-3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4100" spc="-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Cosmic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20">
                <a:solidFill>
                  <a:srgbClr val="212121"/>
                </a:solidFill>
                <a:latin typeface="Arial"/>
                <a:cs typeface="Arial"/>
              </a:rPr>
              <a:t>Microwave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Background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35">
                <a:solidFill>
                  <a:srgbClr val="212121"/>
                </a:solidFill>
                <a:latin typeface="Arial"/>
                <a:cs typeface="Arial"/>
              </a:rPr>
              <a:t>(CMB) </a:t>
            </a: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South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35">
                <a:solidFill>
                  <a:srgbClr val="212121"/>
                </a:solidFill>
                <a:latin typeface="Arial"/>
                <a:cs typeface="Arial"/>
              </a:rPr>
              <a:t>Pole</a:t>
            </a:r>
            <a:r>
              <a:rPr dirty="0" sz="4100" spc="-2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35">
                <a:solidFill>
                  <a:srgbClr val="212121"/>
                </a:solidFill>
                <a:latin typeface="Arial"/>
                <a:cs typeface="Arial"/>
              </a:rPr>
              <a:t>Telescope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70">
                <a:solidFill>
                  <a:srgbClr val="212121"/>
                </a:solidFill>
                <a:latin typeface="Arial"/>
                <a:cs typeface="Arial"/>
              </a:rPr>
              <a:t>(SPT)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SPT-</a:t>
            </a:r>
            <a:r>
              <a:rPr dirty="0" sz="4100" spc="-315">
                <a:solidFill>
                  <a:srgbClr val="212121"/>
                </a:solidFill>
                <a:latin typeface="Arial"/>
                <a:cs typeface="Arial"/>
              </a:rPr>
              <a:t>3G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camera 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Recent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5">
                <a:solidFill>
                  <a:srgbClr val="212121"/>
                </a:solidFill>
                <a:latin typeface="Arial"/>
                <a:cs typeface="Arial"/>
              </a:rPr>
              <a:t>upcoming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2019+2020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SPT-</a:t>
            </a:r>
            <a:r>
              <a:rPr dirty="0" sz="4100" spc="-315">
                <a:solidFill>
                  <a:srgbClr val="212121"/>
                </a:solidFill>
                <a:latin typeface="Arial"/>
                <a:cs typeface="Arial"/>
              </a:rPr>
              <a:t>3G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results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dirty="0" sz="4100" spc="-155">
                <a:solidFill>
                  <a:srgbClr val="212121"/>
                </a:solidFill>
                <a:latin typeface="Arial"/>
                <a:cs typeface="Arial"/>
              </a:rPr>
              <a:t>Cross-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correlations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Euclid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5901771"/>
            <a:ext cx="152303" cy="15230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050" y="6710885"/>
            <a:ext cx="152303" cy="1523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050" y="7519999"/>
            <a:ext cx="152303" cy="152302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1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6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29"/>
              </a:spcBef>
            </a:pPr>
            <a:r>
              <a:rPr dirty="0" spc="-865"/>
              <a:t>MUSE</a:t>
            </a: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4100" spc="-145"/>
              <a:t>(Marginal</a:t>
            </a:r>
            <a:r>
              <a:rPr dirty="0" sz="4100" spc="-245"/>
              <a:t> </a:t>
            </a:r>
            <a:r>
              <a:rPr dirty="0" sz="4100" spc="-125"/>
              <a:t>Unbiased</a:t>
            </a:r>
            <a:r>
              <a:rPr dirty="0" sz="4100" spc="-120"/>
              <a:t> </a:t>
            </a:r>
            <a:r>
              <a:rPr dirty="0" sz="4100" spc="-160"/>
              <a:t>Score</a:t>
            </a:r>
            <a:r>
              <a:rPr dirty="0" sz="4100" spc="-114"/>
              <a:t> </a:t>
            </a:r>
            <a:r>
              <a:rPr dirty="0" sz="4100" spc="-145"/>
              <a:t>Expansion)</a:t>
            </a:r>
            <a:endParaRPr sz="41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45"/>
              <a:t>Accepted</a:t>
            </a:r>
            <a:r>
              <a:rPr dirty="0" spc="-185"/>
              <a:t> </a:t>
            </a:r>
            <a:r>
              <a:rPr dirty="0" spc="-260"/>
              <a:t>as</a:t>
            </a:r>
            <a:r>
              <a:rPr dirty="0" spc="-180"/>
              <a:t> </a:t>
            </a:r>
            <a:r>
              <a:rPr dirty="0"/>
              <a:t>of</a:t>
            </a:r>
            <a:r>
              <a:rPr dirty="0" spc="-260"/>
              <a:t> </a:t>
            </a:r>
            <a:r>
              <a:rPr dirty="0" spc="-85"/>
              <a:t>last</a:t>
            </a:r>
            <a:r>
              <a:rPr dirty="0" spc="-290"/>
              <a:t> </a:t>
            </a:r>
            <a:r>
              <a:rPr dirty="0" spc="-95"/>
              <a:t>week!</a:t>
            </a:r>
            <a:r>
              <a:rPr dirty="0" spc="-180"/>
              <a:t> </a:t>
            </a:r>
            <a:r>
              <a:rPr dirty="0" sz="4050" spc="-90">
                <a:solidFill>
                  <a:srgbClr val="2975DD"/>
                </a:solidFill>
                <a:hlinkClick r:id="rId2"/>
              </a:rPr>
              <a:t>arxiv:2411.06000</a:t>
            </a:r>
            <a:endParaRPr sz="4050"/>
          </a:p>
          <a:p>
            <a:pPr>
              <a:lnSpc>
                <a:spcPct val="100000"/>
              </a:lnSpc>
              <a:spcBef>
                <a:spcPts val="2460"/>
              </a:spcBef>
            </a:pPr>
            <a:endParaRPr sz="3750"/>
          </a:p>
          <a:p>
            <a:pPr marL="12700" marR="626110">
              <a:lnSpc>
                <a:spcPts val="4870"/>
              </a:lnSpc>
              <a:tabLst>
                <a:tab pos="5333365" algn="l"/>
                <a:tab pos="8757285" algn="l"/>
              </a:tabLst>
            </a:pPr>
            <a:r>
              <a:rPr dirty="0" spc="-120"/>
              <a:t>Marginalize</a:t>
            </a:r>
            <a:r>
              <a:rPr dirty="0" spc="-170"/>
              <a:t> </a:t>
            </a:r>
            <a:r>
              <a:rPr dirty="0" spc="-110"/>
              <a:t>over</a:t>
            </a:r>
            <a:r>
              <a:rPr dirty="0" spc="-260"/>
              <a:t> </a:t>
            </a:r>
            <a:r>
              <a:rPr dirty="0" spc="-295"/>
              <a:t>CMB</a:t>
            </a:r>
            <a:r>
              <a:rPr dirty="0"/>
              <a:t>	</a:t>
            </a:r>
            <a:r>
              <a:rPr dirty="0" spc="-114"/>
              <a:t>and</a:t>
            </a:r>
            <a:r>
              <a:rPr dirty="0" spc="-185"/>
              <a:t> </a:t>
            </a:r>
            <a:r>
              <a:rPr dirty="0" spc="-10"/>
              <a:t>lensing </a:t>
            </a:r>
            <a:r>
              <a:rPr dirty="0"/>
              <a:t>maps/pixels</a:t>
            </a:r>
            <a:r>
              <a:rPr dirty="0" spc="-200"/>
              <a:t> </a:t>
            </a:r>
            <a:r>
              <a:rPr dirty="0"/>
              <a:t>to</a:t>
            </a:r>
            <a:r>
              <a:rPr dirty="0" spc="-200"/>
              <a:t> </a:t>
            </a:r>
            <a:r>
              <a:rPr dirty="0" spc="-45"/>
              <a:t>determine</a:t>
            </a:r>
            <a:r>
              <a:rPr dirty="0" spc="-200"/>
              <a:t> </a:t>
            </a:r>
            <a:r>
              <a:rPr dirty="0" spc="-10"/>
              <a:t>parameters</a:t>
            </a:r>
            <a:r>
              <a:rPr dirty="0"/>
              <a:t>	</a:t>
            </a:r>
            <a:r>
              <a:rPr dirty="0" spc="-484"/>
              <a:t>: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836587" y="4892023"/>
            <a:ext cx="279400" cy="512445"/>
            <a:chOff x="5836587" y="4892023"/>
            <a:chExt cx="279400" cy="512445"/>
          </a:xfrm>
        </p:grpSpPr>
        <p:sp>
          <p:nvSpPr>
            <p:cNvPr id="5" name="object 5" descr=""/>
            <p:cNvSpPr/>
            <p:nvPr/>
          </p:nvSpPr>
          <p:spPr>
            <a:xfrm>
              <a:off x="5837429" y="4892864"/>
              <a:ext cx="278130" cy="510540"/>
            </a:xfrm>
            <a:custGeom>
              <a:avLst/>
              <a:gdLst/>
              <a:ahLst/>
              <a:cxnLst/>
              <a:rect l="l" t="t" r="r" b="b"/>
              <a:pathLst>
                <a:path w="278129" h="510539">
                  <a:moveTo>
                    <a:pt x="229953" y="0"/>
                  </a:moveTo>
                  <a:lnTo>
                    <a:pt x="178915" y="23135"/>
                  </a:lnTo>
                  <a:lnTo>
                    <a:pt x="148067" y="92542"/>
                  </a:lnTo>
                  <a:lnTo>
                    <a:pt x="139129" y="136920"/>
                  </a:lnTo>
                  <a:lnTo>
                    <a:pt x="136289" y="153115"/>
                  </a:lnTo>
                  <a:lnTo>
                    <a:pt x="134607" y="153360"/>
                  </a:lnTo>
                  <a:lnTo>
                    <a:pt x="129559" y="153536"/>
                  </a:lnTo>
                  <a:lnTo>
                    <a:pt x="121146" y="153641"/>
                  </a:lnTo>
                  <a:lnTo>
                    <a:pt x="109368" y="153676"/>
                  </a:lnTo>
                  <a:lnTo>
                    <a:pt x="99097" y="153921"/>
                  </a:lnTo>
                  <a:lnTo>
                    <a:pt x="91280" y="154097"/>
                  </a:lnTo>
                  <a:lnTo>
                    <a:pt x="85917" y="154202"/>
                  </a:lnTo>
                  <a:lnTo>
                    <a:pt x="83007" y="154237"/>
                  </a:lnTo>
                  <a:lnTo>
                    <a:pt x="80764" y="154237"/>
                  </a:lnTo>
                  <a:lnTo>
                    <a:pt x="79268" y="155172"/>
                  </a:lnTo>
                  <a:lnTo>
                    <a:pt x="78520" y="157041"/>
                  </a:lnTo>
                  <a:lnTo>
                    <a:pt x="74594" y="172745"/>
                  </a:lnTo>
                  <a:lnTo>
                    <a:pt x="74594" y="175363"/>
                  </a:lnTo>
                  <a:lnTo>
                    <a:pt x="104881" y="179476"/>
                  </a:lnTo>
                  <a:lnTo>
                    <a:pt x="131241" y="179476"/>
                  </a:lnTo>
                  <a:lnTo>
                    <a:pt x="131241" y="181158"/>
                  </a:lnTo>
                  <a:lnTo>
                    <a:pt x="130470" y="185400"/>
                  </a:lnTo>
                  <a:lnTo>
                    <a:pt x="128157" y="197563"/>
                  </a:lnTo>
                  <a:lnTo>
                    <a:pt x="124301" y="217649"/>
                  </a:lnTo>
                  <a:lnTo>
                    <a:pt x="112663" y="278047"/>
                  </a:lnTo>
                  <a:lnTo>
                    <a:pt x="106283" y="311278"/>
                  </a:lnTo>
                  <a:lnTo>
                    <a:pt x="99763" y="345351"/>
                  </a:lnTo>
                  <a:lnTo>
                    <a:pt x="93103" y="380265"/>
                  </a:lnTo>
                  <a:lnTo>
                    <a:pt x="86863" y="412129"/>
                  </a:lnTo>
                  <a:lnTo>
                    <a:pt x="77328" y="455035"/>
                  </a:lnTo>
                  <a:lnTo>
                    <a:pt x="56460" y="489633"/>
                  </a:lnTo>
                  <a:lnTo>
                    <a:pt x="49729" y="489633"/>
                  </a:lnTo>
                  <a:lnTo>
                    <a:pt x="47486" y="489446"/>
                  </a:lnTo>
                  <a:lnTo>
                    <a:pt x="42251" y="488698"/>
                  </a:lnTo>
                  <a:lnTo>
                    <a:pt x="40195" y="488137"/>
                  </a:lnTo>
                  <a:lnTo>
                    <a:pt x="37203" y="486642"/>
                  </a:lnTo>
                  <a:lnTo>
                    <a:pt x="36082" y="486268"/>
                  </a:lnTo>
                  <a:lnTo>
                    <a:pt x="35334" y="486268"/>
                  </a:lnTo>
                  <a:lnTo>
                    <a:pt x="40382" y="483463"/>
                  </a:lnTo>
                  <a:lnTo>
                    <a:pt x="45242" y="480846"/>
                  </a:lnTo>
                  <a:lnTo>
                    <a:pt x="49729" y="476920"/>
                  </a:lnTo>
                  <a:lnTo>
                    <a:pt x="53842" y="435510"/>
                  </a:lnTo>
                  <a:lnTo>
                    <a:pt x="11778" y="439155"/>
                  </a:lnTo>
                  <a:lnTo>
                    <a:pt x="0" y="469442"/>
                  </a:lnTo>
                  <a:lnTo>
                    <a:pt x="911" y="478696"/>
                  </a:lnTo>
                  <a:lnTo>
                    <a:pt x="30006" y="507721"/>
                  </a:lnTo>
                  <a:lnTo>
                    <a:pt x="47112" y="510385"/>
                  </a:lnTo>
                  <a:lnTo>
                    <a:pt x="57243" y="509263"/>
                  </a:lnTo>
                  <a:lnTo>
                    <a:pt x="99553" y="479397"/>
                  </a:lnTo>
                  <a:lnTo>
                    <a:pt x="119183" y="444063"/>
                  </a:lnTo>
                  <a:lnTo>
                    <a:pt x="133660" y="397862"/>
                  </a:lnTo>
                  <a:lnTo>
                    <a:pt x="152449" y="310928"/>
                  </a:lnTo>
                  <a:lnTo>
                    <a:pt x="164893" y="247901"/>
                  </a:lnTo>
                  <a:lnTo>
                    <a:pt x="177793" y="179476"/>
                  </a:lnTo>
                  <a:lnTo>
                    <a:pt x="209201" y="179476"/>
                  </a:lnTo>
                  <a:lnTo>
                    <a:pt x="220980" y="179230"/>
                  </a:lnTo>
                  <a:lnTo>
                    <a:pt x="229953" y="179055"/>
                  </a:lnTo>
                  <a:lnTo>
                    <a:pt x="236123" y="178950"/>
                  </a:lnTo>
                  <a:lnTo>
                    <a:pt x="239488" y="178915"/>
                  </a:lnTo>
                  <a:lnTo>
                    <a:pt x="242105" y="178915"/>
                  </a:lnTo>
                  <a:lnTo>
                    <a:pt x="243788" y="177980"/>
                  </a:lnTo>
                  <a:lnTo>
                    <a:pt x="244536" y="176110"/>
                  </a:lnTo>
                  <a:lnTo>
                    <a:pt x="245284" y="174989"/>
                  </a:lnTo>
                  <a:lnTo>
                    <a:pt x="246218" y="171997"/>
                  </a:lnTo>
                  <a:lnTo>
                    <a:pt x="248462" y="162276"/>
                  </a:lnTo>
                  <a:lnTo>
                    <a:pt x="248836" y="159098"/>
                  </a:lnTo>
                  <a:lnTo>
                    <a:pt x="248462" y="157602"/>
                  </a:lnTo>
                  <a:lnTo>
                    <a:pt x="213127" y="153676"/>
                  </a:lnTo>
                  <a:lnTo>
                    <a:pt x="199632" y="153606"/>
                  </a:lnTo>
                  <a:lnTo>
                    <a:pt x="189992" y="153396"/>
                  </a:lnTo>
                  <a:lnTo>
                    <a:pt x="184208" y="153045"/>
                  </a:lnTo>
                  <a:lnTo>
                    <a:pt x="182280" y="152554"/>
                  </a:lnTo>
                  <a:lnTo>
                    <a:pt x="182280" y="151806"/>
                  </a:lnTo>
                  <a:lnTo>
                    <a:pt x="183589" y="145076"/>
                  </a:lnTo>
                  <a:lnTo>
                    <a:pt x="186206" y="132363"/>
                  </a:lnTo>
                  <a:lnTo>
                    <a:pt x="188239" y="122303"/>
                  </a:lnTo>
                  <a:lnTo>
                    <a:pt x="190412" y="111191"/>
                  </a:lnTo>
                  <a:lnTo>
                    <a:pt x="192726" y="99027"/>
                  </a:lnTo>
                  <a:lnTo>
                    <a:pt x="195180" y="85812"/>
                  </a:lnTo>
                  <a:lnTo>
                    <a:pt x="197634" y="72771"/>
                  </a:lnTo>
                  <a:lnTo>
                    <a:pt x="199947" y="61134"/>
                  </a:lnTo>
                  <a:lnTo>
                    <a:pt x="202121" y="50898"/>
                  </a:lnTo>
                  <a:lnTo>
                    <a:pt x="204154" y="42064"/>
                  </a:lnTo>
                  <a:lnTo>
                    <a:pt x="205649" y="35334"/>
                  </a:lnTo>
                  <a:lnTo>
                    <a:pt x="208454" y="30099"/>
                  </a:lnTo>
                  <a:lnTo>
                    <a:pt x="216680" y="22621"/>
                  </a:lnTo>
                  <a:lnTo>
                    <a:pt x="220980" y="20751"/>
                  </a:lnTo>
                  <a:lnTo>
                    <a:pt x="230701" y="20751"/>
                  </a:lnTo>
                  <a:lnTo>
                    <a:pt x="236310" y="21873"/>
                  </a:lnTo>
                  <a:lnTo>
                    <a:pt x="242292" y="24117"/>
                  </a:lnTo>
                  <a:lnTo>
                    <a:pt x="237245" y="26921"/>
                  </a:lnTo>
                  <a:lnTo>
                    <a:pt x="232384" y="29538"/>
                  </a:lnTo>
                  <a:lnTo>
                    <a:pt x="227897" y="33464"/>
                  </a:lnTo>
                  <a:lnTo>
                    <a:pt x="219671" y="43934"/>
                  </a:lnTo>
                  <a:lnTo>
                    <a:pt x="217614" y="50103"/>
                  </a:lnTo>
                  <a:lnTo>
                    <a:pt x="217614" y="57208"/>
                  </a:lnTo>
                  <a:lnTo>
                    <a:pt x="219157" y="67513"/>
                  </a:lnTo>
                  <a:lnTo>
                    <a:pt x="223784" y="74875"/>
                  </a:lnTo>
                  <a:lnTo>
                    <a:pt x="231496" y="79292"/>
                  </a:lnTo>
                  <a:lnTo>
                    <a:pt x="242292" y="80764"/>
                  </a:lnTo>
                  <a:lnTo>
                    <a:pt x="248181" y="79958"/>
                  </a:lnTo>
                  <a:lnTo>
                    <a:pt x="276891" y="51459"/>
                  </a:lnTo>
                  <a:lnTo>
                    <a:pt x="277627" y="42064"/>
                  </a:lnTo>
                  <a:lnTo>
                    <a:pt x="276785" y="33266"/>
                  </a:lnTo>
                  <a:lnTo>
                    <a:pt x="248882" y="3645"/>
                  </a:lnTo>
                  <a:lnTo>
                    <a:pt x="239874" y="1191"/>
                  </a:lnTo>
                  <a:lnTo>
                    <a:pt x="22995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837429" y="4892864"/>
              <a:ext cx="278130" cy="510540"/>
            </a:xfrm>
            <a:custGeom>
              <a:avLst/>
              <a:gdLst/>
              <a:ahLst/>
              <a:cxnLst/>
              <a:rect l="l" t="t" r="r" b="b"/>
              <a:pathLst>
                <a:path w="278129" h="510539">
                  <a:moveTo>
                    <a:pt x="35334" y="486268"/>
                  </a:moveTo>
                  <a:lnTo>
                    <a:pt x="36082" y="486268"/>
                  </a:lnTo>
                  <a:lnTo>
                    <a:pt x="37203" y="486642"/>
                  </a:lnTo>
                  <a:lnTo>
                    <a:pt x="38699" y="487389"/>
                  </a:lnTo>
                  <a:lnTo>
                    <a:pt x="40195" y="488137"/>
                  </a:lnTo>
                  <a:lnTo>
                    <a:pt x="42251" y="488698"/>
                  </a:lnTo>
                  <a:lnTo>
                    <a:pt x="44869" y="489072"/>
                  </a:lnTo>
                  <a:lnTo>
                    <a:pt x="47486" y="489446"/>
                  </a:lnTo>
                  <a:lnTo>
                    <a:pt x="49729" y="489633"/>
                  </a:lnTo>
                  <a:lnTo>
                    <a:pt x="51599" y="489633"/>
                  </a:lnTo>
                  <a:lnTo>
                    <a:pt x="56460" y="489633"/>
                  </a:lnTo>
                  <a:lnTo>
                    <a:pt x="60947" y="487202"/>
                  </a:lnTo>
                  <a:lnTo>
                    <a:pt x="65060" y="482342"/>
                  </a:lnTo>
                  <a:lnTo>
                    <a:pt x="69173" y="477481"/>
                  </a:lnTo>
                  <a:lnTo>
                    <a:pt x="81605" y="437052"/>
                  </a:lnTo>
                  <a:lnTo>
                    <a:pt x="93103" y="380265"/>
                  </a:lnTo>
                  <a:lnTo>
                    <a:pt x="99763" y="345351"/>
                  </a:lnTo>
                  <a:lnTo>
                    <a:pt x="106283" y="311278"/>
                  </a:lnTo>
                  <a:lnTo>
                    <a:pt x="112663" y="278047"/>
                  </a:lnTo>
                  <a:lnTo>
                    <a:pt x="118902" y="245657"/>
                  </a:lnTo>
                  <a:lnTo>
                    <a:pt x="124301" y="217649"/>
                  </a:lnTo>
                  <a:lnTo>
                    <a:pt x="128157" y="197563"/>
                  </a:lnTo>
                  <a:lnTo>
                    <a:pt x="130470" y="185400"/>
                  </a:lnTo>
                  <a:lnTo>
                    <a:pt x="131241" y="181158"/>
                  </a:lnTo>
                  <a:lnTo>
                    <a:pt x="131241" y="179476"/>
                  </a:lnTo>
                  <a:lnTo>
                    <a:pt x="104881" y="179476"/>
                  </a:lnTo>
                  <a:lnTo>
                    <a:pt x="93243" y="179406"/>
                  </a:lnTo>
                  <a:lnTo>
                    <a:pt x="74594" y="175363"/>
                  </a:lnTo>
                  <a:lnTo>
                    <a:pt x="74594" y="172745"/>
                  </a:lnTo>
                  <a:lnTo>
                    <a:pt x="78520" y="157041"/>
                  </a:lnTo>
                  <a:lnTo>
                    <a:pt x="79268" y="155172"/>
                  </a:lnTo>
                  <a:lnTo>
                    <a:pt x="80764" y="154237"/>
                  </a:lnTo>
                  <a:lnTo>
                    <a:pt x="83007" y="154237"/>
                  </a:lnTo>
                  <a:lnTo>
                    <a:pt x="85917" y="154202"/>
                  </a:lnTo>
                  <a:lnTo>
                    <a:pt x="91280" y="154097"/>
                  </a:lnTo>
                  <a:lnTo>
                    <a:pt x="99097" y="153921"/>
                  </a:lnTo>
                  <a:lnTo>
                    <a:pt x="109368" y="153676"/>
                  </a:lnTo>
                  <a:lnTo>
                    <a:pt x="121146" y="153641"/>
                  </a:lnTo>
                  <a:lnTo>
                    <a:pt x="129559" y="153536"/>
                  </a:lnTo>
                  <a:lnTo>
                    <a:pt x="134607" y="153360"/>
                  </a:lnTo>
                  <a:lnTo>
                    <a:pt x="136289" y="153115"/>
                  </a:lnTo>
                  <a:lnTo>
                    <a:pt x="136605" y="150942"/>
                  </a:lnTo>
                  <a:lnTo>
                    <a:pt x="137551" y="145543"/>
                  </a:lnTo>
                  <a:lnTo>
                    <a:pt x="145543" y="103479"/>
                  </a:lnTo>
                  <a:lnTo>
                    <a:pt x="160967" y="52055"/>
                  </a:lnTo>
                  <a:lnTo>
                    <a:pt x="201910" y="5783"/>
                  </a:lnTo>
                  <a:lnTo>
                    <a:pt x="229953" y="0"/>
                  </a:lnTo>
                  <a:lnTo>
                    <a:pt x="239874" y="1191"/>
                  </a:lnTo>
                  <a:lnTo>
                    <a:pt x="274262" y="25379"/>
                  </a:lnTo>
                  <a:lnTo>
                    <a:pt x="277627" y="42064"/>
                  </a:lnTo>
                  <a:lnTo>
                    <a:pt x="276891" y="51459"/>
                  </a:lnTo>
                  <a:lnTo>
                    <a:pt x="248181" y="79958"/>
                  </a:lnTo>
                  <a:lnTo>
                    <a:pt x="217614" y="57208"/>
                  </a:lnTo>
                  <a:lnTo>
                    <a:pt x="223784" y="38699"/>
                  </a:lnTo>
                  <a:lnTo>
                    <a:pt x="227897" y="33464"/>
                  </a:lnTo>
                  <a:lnTo>
                    <a:pt x="232384" y="29538"/>
                  </a:lnTo>
                  <a:lnTo>
                    <a:pt x="237245" y="26921"/>
                  </a:lnTo>
                  <a:lnTo>
                    <a:pt x="242292" y="24117"/>
                  </a:lnTo>
                  <a:lnTo>
                    <a:pt x="236310" y="21873"/>
                  </a:lnTo>
                  <a:lnTo>
                    <a:pt x="230701" y="20751"/>
                  </a:lnTo>
                  <a:lnTo>
                    <a:pt x="225466" y="20751"/>
                  </a:lnTo>
                  <a:lnTo>
                    <a:pt x="220980" y="20751"/>
                  </a:lnTo>
                  <a:lnTo>
                    <a:pt x="216680" y="22621"/>
                  </a:lnTo>
                  <a:lnTo>
                    <a:pt x="212567" y="26360"/>
                  </a:lnTo>
                  <a:lnTo>
                    <a:pt x="208454" y="30099"/>
                  </a:lnTo>
                  <a:lnTo>
                    <a:pt x="205649" y="35334"/>
                  </a:lnTo>
                  <a:lnTo>
                    <a:pt x="204154" y="42064"/>
                  </a:lnTo>
                  <a:lnTo>
                    <a:pt x="202121" y="50898"/>
                  </a:lnTo>
                  <a:lnTo>
                    <a:pt x="199947" y="61134"/>
                  </a:lnTo>
                  <a:lnTo>
                    <a:pt x="197634" y="72771"/>
                  </a:lnTo>
                  <a:lnTo>
                    <a:pt x="195180" y="85812"/>
                  </a:lnTo>
                  <a:lnTo>
                    <a:pt x="192726" y="99027"/>
                  </a:lnTo>
                  <a:lnTo>
                    <a:pt x="190412" y="111191"/>
                  </a:lnTo>
                  <a:lnTo>
                    <a:pt x="188239" y="122303"/>
                  </a:lnTo>
                  <a:lnTo>
                    <a:pt x="186206" y="132363"/>
                  </a:lnTo>
                  <a:lnTo>
                    <a:pt x="183589" y="145076"/>
                  </a:lnTo>
                  <a:lnTo>
                    <a:pt x="182280" y="151806"/>
                  </a:lnTo>
                  <a:lnTo>
                    <a:pt x="182280" y="152554"/>
                  </a:lnTo>
                  <a:lnTo>
                    <a:pt x="184208" y="153045"/>
                  </a:lnTo>
                  <a:lnTo>
                    <a:pt x="189992" y="153396"/>
                  </a:lnTo>
                  <a:lnTo>
                    <a:pt x="199632" y="153606"/>
                  </a:lnTo>
                  <a:lnTo>
                    <a:pt x="213127" y="153676"/>
                  </a:lnTo>
                  <a:lnTo>
                    <a:pt x="224415" y="153711"/>
                  </a:lnTo>
                  <a:lnTo>
                    <a:pt x="233038" y="153816"/>
                  </a:lnTo>
                  <a:lnTo>
                    <a:pt x="248836" y="159098"/>
                  </a:lnTo>
                  <a:lnTo>
                    <a:pt x="248462" y="162276"/>
                  </a:lnTo>
                  <a:lnTo>
                    <a:pt x="247340" y="167137"/>
                  </a:lnTo>
                  <a:lnTo>
                    <a:pt x="246218" y="171997"/>
                  </a:lnTo>
                  <a:lnTo>
                    <a:pt x="245284" y="174989"/>
                  </a:lnTo>
                  <a:lnTo>
                    <a:pt x="244536" y="176110"/>
                  </a:lnTo>
                  <a:lnTo>
                    <a:pt x="243788" y="177980"/>
                  </a:lnTo>
                  <a:lnTo>
                    <a:pt x="242105" y="178915"/>
                  </a:lnTo>
                  <a:lnTo>
                    <a:pt x="239488" y="178915"/>
                  </a:lnTo>
                  <a:lnTo>
                    <a:pt x="236123" y="178950"/>
                  </a:lnTo>
                  <a:lnTo>
                    <a:pt x="229953" y="179055"/>
                  </a:lnTo>
                  <a:lnTo>
                    <a:pt x="220980" y="179230"/>
                  </a:lnTo>
                  <a:lnTo>
                    <a:pt x="209201" y="179476"/>
                  </a:lnTo>
                  <a:lnTo>
                    <a:pt x="177793" y="179476"/>
                  </a:lnTo>
                  <a:lnTo>
                    <a:pt x="164893" y="247901"/>
                  </a:lnTo>
                  <a:lnTo>
                    <a:pt x="152449" y="310928"/>
                  </a:lnTo>
                  <a:lnTo>
                    <a:pt x="142038" y="360915"/>
                  </a:lnTo>
                  <a:lnTo>
                    <a:pt x="127315" y="421768"/>
                  </a:lnTo>
                  <a:lnTo>
                    <a:pt x="109929" y="463272"/>
                  </a:lnTo>
                  <a:lnTo>
                    <a:pt x="77714" y="500289"/>
                  </a:lnTo>
                  <a:lnTo>
                    <a:pt x="47112" y="510385"/>
                  </a:lnTo>
                  <a:lnTo>
                    <a:pt x="38349" y="509719"/>
                  </a:lnTo>
                  <a:lnTo>
                    <a:pt x="3645" y="486829"/>
                  </a:lnTo>
                  <a:lnTo>
                    <a:pt x="0" y="469442"/>
                  </a:lnTo>
                  <a:lnTo>
                    <a:pt x="736" y="459767"/>
                  </a:lnTo>
                  <a:lnTo>
                    <a:pt x="29445" y="430216"/>
                  </a:lnTo>
                  <a:lnTo>
                    <a:pt x="60012" y="453177"/>
                  </a:lnTo>
                  <a:lnTo>
                    <a:pt x="40382" y="483463"/>
                  </a:lnTo>
                  <a:lnTo>
                    <a:pt x="35334" y="48626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8923523" y="4901557"/>
            <a:ext cx="302260" cy="506095"/>
            <a:chOff x="8923523" y="4901557"/>
            <a:chExt cx="302260" cy="506095"/>
          </a:xfrm>
        </p:grpSpPr>
        <p:sp>
          <p:nvSpPr>
            <p:cNvPr id="8" name="object 8" descr=""/>
            <p:cNvSpPr/>
            <p:nvPr/>
          </p:nvSpPr>
          <p:spPr>
            <a:xfrm>
              <a:off x="8924366" y="4902398"/>
              <a:ext cx="300990" cy="504190"/>
            </a:xfrm>
            <a:custGeom>
              <a:avLst/>
              <a:gdLst/>
              <a:ahLst/>
              <a:cxnLst/>
              <a:rect l="l" t="t" r="r" b="b"/>
              <a:pathLst>
                <a:path w="300990" h="504189">
                  <a:moveTo>
                    <a:pt x="130091" y="394766"/>
                  </a:moveTo>
                  <a:lnTo>
                    <a:pt x="105605" y="394766"/>
                  </a:lnTo>
                  <a:lnTo>
                    <a:pt x="107100" y="394953"/>
                  </a:lnTo>
                  <a:lnTo>
                    <a:pt x="107100" y="395327"/>
                  </a:lnTo>
                  <a:lnTo>
                    <a:pt x="94203" y="446915"/>
                  </a:lnTo>
                  <a:lnTo>
                    <a:pt x="84951" y="485467"/>
                  </a:lnTo>
                  <a:lnTo>
                    <a:pt x="81867" y="500187"/>
                  </a:lnTo>
                  <a:lnTo>
                    <a:pt x="81867" y="502803"/>
                  </a:lnTo>
                  <a:lnTo>
                    <a:pt x="85605" y="504112"/>
                  </a:lnTo>
                  <a:lnTo>
                    <a:pt x="96446" y="504112"/>
                  </a:lnTo>
                  <a:lnTo>
                    <a:pt x="111271" y="470222"/>
                  </a:lnTo>
                  <a:lnTo>
                    <a:pt x="113128" y="462196"/>
                  </a:lnTo>
                  <a:lnTo>
                    <a:pt x="114916" y="454801"/>
                  </a:lnTo>
                  <a:lnTo>
                    <a:pt x="129949" y="395327"/>
                  </a:lnTo>
                  <a:lnTo>
                    <a:pt x="130044" y="394953"/>
                  </a:lnTo>
                  <a:lnTo>
                    <a:pt x="130091" y="394766"/>
                  </a:lnTo>
                  <a:close/>
                </a:path>
                <a:path w="300990" h="504189">
                  <a:moveTo>
                    <a:pt x="201867" y="141869"/>
                  </a:moveTo>
                  <a:lnTo>
                    <a:pt x="167661" y="141869"/>
                  </a:lnTo>
                  <a:lnTo>
                    <a:pt x="156376" y="142535"/>
                  </a:lnTo>
                  <a:lnTo>
                    <a:pt x="118315" y="152523"/>
                  </a:lnTo>
                  <a:lnTo>
                    <a:pt x="77416" y="172920"/>
                  </a:lnTo>
                  <a:lnTo>
                    <a:pt x="39110" y="202990"/>
                  </a:lnTo>
                  <a:lnTo>
                    <a:pt x="10406" y="245011"/>
                  </a:lnTo>
                  <a:lnTo>
                    <a:pt x="0" y="293376"/>
                  </a:lnTo>
                  <a:lnTo>
                    <a:pt x="201" y="303855"/>
                  </a:lnTo>
                  <a:lnTo>
                    <a:pt x="243" y="306028"/>
                  </a:lnTo>
                  <a:lnTo>
                    <a:pt x="16645" y="348469"/>
                  </a:lnTo>
                  <a:lnTo>
                    <a:pt x="50184" y="378224"/>
                  </a:lnTo>
                  <a:lnTo>
                    <a:pt x="86668" y="392733"/>
                  </a:lnTo>
                  <a:lnTo>
                    <a:pt x="100745" y="394766"/>
                  </a:lnTo>
                  <a:lnTo>
                    <a:pt x="132334" y="394766"/>
                  </a:lnTo>
                  <a:lnTo>
                    <a:pt x="171551" y="387932"/>
                  </a:lnTo>
                  <a:lnTo>
                    <a:pt x="205320" y="374018"/>
                  </a:lnTo>
                  <a:lnTo>
                    <a:pt x="108783" y="374018"/>
                  </a:lnTo>
                  <a:lnTo>
                    <a:pt x="101680" y="372897"/>
                  </a:lnTo>
                  <a:lnTo>
                    <a:pt x="63958" y="355373"/>
                  </a:lnTo>
                  <a:lnTo>
                    <a:pt x="44717" y="314264"/>
                  </a:lnTo>
                  <a:lnTo>
                    <a:pt x="44341" y="306028"/>
                  </a:lnTo>
                  <a:lnTo>
                    <a:pt x="44350" y="303855"/>
                  </a:lnTo>
                  <a:lnTo>
                    <a:pt x="52708" y="256261"/>
                  </a:lnTo>
                  <a:lnTo>
                    <a:pt x="71212" y="218691"/>
                  </a:lnTo>
                  <a:lnTo>
                    <a:pt x="100792" y="187675"/>
                  </a:lnTo>
                  <a:lnTo>
                    <a:pt x="150358" y="165140"/>
                  </a:lnTo>
                  <a:lnTo>
                    <a:pt x="163362" y="162616"/>
                  </a:lnTo>
                  <a:lnTo>
                    <a:pt x="256942" y="162616"/>
                  </a:lnTo>
                  <a:lnTo>
                    <a:pt x="255173" y="161320"/>
                  </a:lnTo>
                  <a:lnTo>
                    <a:pt x="216446" y="145233"/>
                  </a:lnTo>
                  <a:lnTo>
                    <a:pt x="207848" y="142990"/>
                  </a:lnTo>
                  <a:lnTo>
                    <a:pt x="201867" y="141869"/>
                  </a:lnTo>
                  <a:close/>
                </a:path>
                <a:path w="300990" h="504189">
                  <a:moveTo>
                    <a:pt x="187848" y="162616"/>
                  </a:moveTo>
                  <a:lnTo>
                    <a:pt x="164857" y="162616"/>
                  </a:lnTo>
                  <a:lnTo>
                    <a:pt x="112800" y="373644"/>
                  </a:lnTo>
                  <a:lnTo>
                    <a:pt x="112708" y="374018"/>
                  </a:lnTo>
                  <a:lnTo>
                    <a:pt x="135325" y="374018"/>
                  </a:lnTo>
                  <a:lnTo>
                    <a:pt x="135219" y="373808"/>
                  </a:lnTo>
                  <a:lnTo>
                    <a:pt x="135138" y="372897"/>
                  </a:lnTo>
                  <a:lnTo>
                    <a:pt x="162054" y="267476"/>
                  </a:lnTo>
                  <a:lnTo>
                    <a:pt x="187802" y="162803"/>
                  </a:lnTo>
                  <a:lnTo>
                    <a:pt x="187848" y="162616"/>
                  </a:lnTo>
                  <a:close/>
                </a:path>
                <a:path w="300990" h="504189">
                  <a:moveTo>
                    <a:pt x="256942" y="162616"/>
                  </a:moveTo>
                  <a:lnTo>
                    <a:pt x="192895" y="162616"/>
                  </a:lnTo>
                  <a:lnTo>
                    <a:pt x="197381" y="163364"/>
                  </a:lnTo>
                  <a:lnTo>
                    <a:pt x="208596" y="166355"/>
                  </a:lnTo>
                  <a:lnTo>
                    <a:pt x="242592" y="187675"/>
                  </a:lnTo>
                  <a:lnTo>
                    <a:pt x="256035" y="226927"/>
                  </a:lnTo>
                  <a:lnTo>
                    <a:pt x="256093" y="227979"/>
                  </a:lnTo>
                  <a:lnTo>
                    <a:pt x="256198" y="229906"/>
                  </a:lnTo>
                  <a:lnTo>
                    <a:pt x="256259" y="231028"/>
                  </a:lnTo>
                  <a:lnTo>
                    <a:pt x="256084" y="235934"/>
                  </a:lnTo>
                  <a:lnTo>
                    <a:pt x="248588" y="274626"/>
                  </a:lnTo>
                  <a:lnTo>
                    <a:pt x="232427" y="313738"/>
                  </a:lnTo>
                  <a:lnTo>
                    <a:pt x="198502" y="350046"/>
                  </a:lnTo>
                  <a:lnTo>
                    <a:pt x="162614" y="368411"/>
                  </a:lnTo>
                  <a:lnTo>
                    <a:pt x="138689" y="374018"/>
                  </a:lnTo>
                  <a:lnTo>
                    <a:pt x="205320" y="374018"/>
                  </a:lnTo>
                  <a:lnTo>
                    <a:pt x="239998" y="352710"/>
                  </a:lnTo>
                  <a:lnTo>
                    <a:pt x="273958" y="318434"/>
                  </a:lnTo>
                  <a:lnTo>
                    <a:pt x="296162" y="274766"/>
                  </a:lnTo>
                  <a:lnTo>
                    <a:pt x="300397" y="245712"/>
                  </a:lnTo>
                  <a:lnTo>
                    <a:pt x="300445" y="245011"/>
                  </a:lnTo>
                  <a:lnTo>
                    <a:pt x="291411" y="200782"/>
                  </a:lnTo>
                  <a:lnTo>
                    <a:pt x="265932" y="169205"/>
                  </a:lnTo>
                  <a:lnTo>
                    <a:pt x="256942" y="162616"/>
                  </a:lnTo>
                  <a:close/>
                </a:path>
                <a:path w="300990" h="504189">
                  <a:moveTo>
                    <a:pt x="223736" y="0"/>
                  </a:moveTo>
                  <a:lnTo>
                    <a:pt x="208969" y="0"/>
                  </a:lnTo>
                  <a:lnTo>
                    <a:pt x="206726" y="1121"/>
                  </a:lnTo>
                  <a:lnTo>
                    <a:pt x="205231" y="3364"/>
                  </a:lnTo>
                  <a:lnTo>
                    <a:pt x="204145" y="8025"/>
                  </a:lnTo>
                  <a:lnTo>
                    <a:pt x="200885" y="20887"/>
                  </a:lnTo>
                  <a:lnTo>
                    <a:pt x="195453" y="41950"/>
                  </a:lnTo>
                  <a:lnTo>
                    <a:pt x="187848" y="71214"/>
                  </a:lnTo>
                  <a:lnTo>
                    <a:pt x="170652" y="141121"/>
                  </a:lnTo>
                  <a:lnTo>
                    <a:pt x="169530" y="141869"/>
                  </a:lnTo>
                  <a:lnTo>
                    <a:pt x="195138" y="141869"/>
                  </a:lnTo>
                  <a:lnTo>
                    <a:pt x="193455" y="141682"/>
                  </a:lnTo>
                  <a:lnTo>
                    <a:pt x="193502" y="141121"/>
                  </a:lnTo>
                  <a:lnTo>
                    <a:pt x="195698" y="132336"/>
                  </a:lnTo>
                  <a:lnTo>
                    <a:pt x="197170" y="127570"/>
                  </a:lnTo>
                  <a:lnTo>
                    <a:pt x="198783" y="121682"/>
                  </a:lnTo>
                  <a:lnTo>
                    <a:pt x="200535" y="114672"/>
                  </a:lnTo>
                  <a:lnTo>
                    <a:pt x="202427" y="106542"/>
                  </a:lnTo>
                  <a:lnTo>
                    <a:pt x="204390" y="97955"/>
                  </a:lnTo>
                  <a:lnTo>
                    <a:pt x="206353" y="89579"/>
                  </a:lnTo>
                  <a:lnTo>
                    <a:pt x="208315" y="81413"/>
                  </a:lnTo>
                  <a:lnTo>
                    <a:pt x="210278" y="73457"/>
                  </a:lnTo>
                  <a:lnTo>
                    <a:pt x="217638" y="44754"/>
                  </a:lnTo>
                  <a:lnTo>
                    <a:pt x="222895" y="23691"/>
                  </a:lnTo>
                  <a:lnTo>
                    <a:pt x="226049" y="10268"/>
                  </a:lnTo>
                  <a:lnTo>
                    <a:pt x="227100" y="4485"/>
                  </a:lnTo>
                  <a:lnTo>
                    <a:pt x="227100" y="3738"/>
                  </a:lnTo>
                  <a:lnTo>
                    <a:pt x="225979" y="2242"/>
                  </a:lnTo>
                  <a:lnTo>
                    <a:pt x="223736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924364" y="4902398"/>
              <a:ext cx="300990" cy="504190"/>
            </a:xfrm>
            <a:custGeom>
              <a:avLst/>
              <a:gdLst/>
              <a:ahLst/>
              <a:cxnLst/>
              <a:rect l="l" t="t" r="r" b="b"/>
              <a:pathLst>
                <a:path w="300990" h="504189">
                  <a:moveTo>
                    <a:pt x="205233" y="3364"/>
                  </a:moveTo>
                  <a:lnTo>
                    <a:pt x="206729" y="1121"/>
                  </a:lnTo>
                  <a:lnTo>
                    <a:pt x="208971" y="0"/>
                  </a:lnTo>
                  <a:lnTo>
                    <a:pt x="211962" y="0"/>
                  </a:lnTo>
                  <a:lnTo>
                    <a:pt x="216448" y="0"/>
                  </a:lnTo>
                  <a:lnTo>
                    <a:pt x="223738" y="0"/>
                  </a:lnTo>
                  <a:lnTo>
                    <a:pt x="225981" y="2242"/>
                  </a:lnTo>
                  <a:lnTo>
                    <a:pt x="227102" y="3738"/>
                  </a:lnTo>
                  <a:lnTo>
                    <a:pt x="227102" y="4485"/>
                  </a:lnTo>
                  <a:lnTo>
                    <a:pt x="226051" y="10268"/>
                  </a:lnTo>
                  <a:lnTo>
                    <a:pt x="222897" y="23691"/>
                  </a:lnTo>
                  <a:lnTo>
                    <a:pt x="217640" y="44754"/>
                  </a:lnTo>
                  <a:lnTo>
                    <a:pt x="210280" y="73457"/>
                  </a:lnTo>
                  <a:lnTo>
                    <a:pt x="208317" y="81413"/>
                  </a:lnTo>
                  <a:lnTo>
                    <a:pt x="206355" y="89579"/>
                  </a:lnTo>
                  <a:lnTo>
                    <a:pt x="204392" y="97955"/>
                  </a:lnTo>
                  <a:lnTo>
                    <a:pt x="202429" y="106542"/>
                  </a:lnTo>
                  <a:lnTo>
                    <a:pt x="200537" y="114672"/>
                  </a:lnTo>
                  <a:lnTo>
                    <a:pt x="198785" y="121682"/>
                  </a:lnTo>
                  <a:lnTo>
                    <a:pt x="197172" y="127570"/>
                  </a:lnTo>
                  <a:lnTo>
                    <a:pt x="195700" y="132336"/>
                  </a:lnTo>
                  <a:lnTo>
                    <a:pt x="193457" y="141308"/>
                  </a:lnTo>
                  <a:lnTo>
                    <a:pt x="193457" y="141682"/>
                  </a:lnTo>
                  <a:lnTo>
                    <a:pt x="195140" y="141869"/>
                  </a:lnTo>
                  <a:lnTo>
                    <a:pt x="198504" y="141869"/>
                  </a:lnTo>
                  <a:lnTo>
                    <a:pt x="201869" y="141869"/>
                  </a:lnTo>
                  <a:lnTo>
                    <a:pt x="243364" y="154766"/>
                  </a:lnTo>
                  <a:lnTo>
                    <a:pt x="275642" y="178422"/>
                  </a:lnTo>
                  <a:lnTo>
                    <a:pt x="296495" y="213785"/>
                  </a:lnTo>
                  <a:lnTo>
                    <a:pt x="300560" y="243364"/>
                  </a:lnTo>
                  <a:lnTo>
                    <a:pt x="299474" y="259170"/>
                  </a:lnTo>
                  <a:lnTo>
                    <a:pt x="283177" y="304486"/>
                  </a:lnTo>
                  <a:lnTo>
                    <a:pt x="252371" y="342546"/>
                  </a:lnTo>
                  <a:lnTo>
                    <a:pt x="213504" y="369813"/>
                  </a:lnTo>
                  <a:lnTo>
                    <a:pt x="171553" y="387932"/>
                  </a:lnTo>
                  <a:lnTo>
                    <a:pt x="132336" y="394766"/>
                  </a:lnTo>
                  <a:lnTo>
                    <a:pt x="130093" y="394766"/>
                  </a:lnTo>
                  <a:lnTo>
                    <a:pt x="116635" y="448037"/>
                  </a:lnTo>
                  <a:lnTo>
                    <a:pt x="114918" y="454801"/>
                  </a:lnTo>
                  <a:lnTo>
                    <a:pt x="113130" y="462196"/>
                  </a:lnTo>
                  <a:lnTo>
                    <a:pt x="111273" y="470222"/>
                  </a:lnTo>
                  <a:lnTo>
                    <a:pt x="109345" y="478878"/>
                  </a:lnTo>
                  <a:lnTo>
                    <a:pt x="106355" y="490841"/>
                  </a:lnTo>
                  <a:lnTo>
                    <a:pt x="104299" y="497944"/>
                  </a:lnTo>
                  <a:lnTo>
                    <a:pt x="103177" y="500186"/>
                  </a:lnTo>
                  <a:lnTo>
                    <a:pt x="102056" y="502429"/>
                  </a:lnTo>
                  <a:lnTo>
                    <a:pt x="99813" y="503738"/>
                  </a:lnTo>
                  <a:lnTo>
                    <a:pt x="96448" y="504112"/>
                  </a:lnTo>
                  <a:lnTo>
                    <a:pt x="93084" y="504112"/>
                  </a:lnTo>
                  <a:lnTo>
                    <a:pt x="85607" y="504112"/>
                  </a:lnTo>
                  <a:lnTo>
                    <a:pt x="81869" y="502803"/>
                  </a:lnTo>
                  <a:lnTo>
                    <a:pt x="81869" y="500186"/>
                  </a:lnTo>
                  <a:lnTo>
                    <a:pt x="94205" y="446915"/>
                  </a:lnTo>
                  <a:lnTo>
                    <a:pt x="107102" y="395327"/>
                  </a:lnTo>
                  <a:lnTo>
                    <a:pt x="107102" y="394953"/>
                  </a:lnTo>
                  <a:lnTo>
                    <a:pt x="105607" y="394766"/>
                  </a:lnTo>
                  <a:lnTo>
                    <a:pt x="102616" y="394766"/>
                  </a:lnTo>
                  <a:lnTo>
                    <a:pt x="100747" y="394766"/>
                  </a:lnTo>
                  <a:lnTo>
                    <a:pt x="57967" y="382219"/>
                  </a:lnTo>
                  <a:lnTo>
                    <a:pt x="22850" y="356495"/>
                  </a:lnTo>
                  <a:lnTo>
                    <a:pt x="2102" y="317943"/>
                  </a:lnTo>
                  <a:lnTo>
                    <a:pt x="0" y="293271"/>
                  </a:lnTo>
                  <a:lnTo>
                    <a:pt x="1156" y="276693"/>
                  </a:lnTo>
                  <a:lnTo>
                    <a:pt x="18504" y="229906"/>
                  </a:lnTo>
                  <a:lnTo>
                    <a:pt x="50992" y="191635"/>
                  </a:lnTo>
                  <a:lnTo>
                    <a:pt x="90981" y="165140"/>
                  </a:lnTo>
                  <a:lnTo>
                    <a:pt x="131705" y="147862"/>
                  </a:lnTo>
                  <a:lnTo>
                    <a:pt x="167663" y="141869"/>
                  </a:lnTo>
                  <a:lnTo>
                    <a:pt x="169532" y="141869"/>
                  </a:lnTo>
                  <a:lnTo>
                    <a:pt x="170654" y="141121"/>
                  </a:lnTo>
                  <a:lnTo>
                    <a:pt x="171028" y="139626"/>
                  </a:lnTo>
                  <a:lnTo>
                    <a:pt x="187850" y="71214"/>
                  </a:lnTo>
                  <a:lnTo>
                    <a:pt x="195455" y="41950"/>
                  </a:lnTo>
                  <a:lnTo>
                    <a:pt x="200887" y="20887"/>
                  </a:lnTo>
                  <a:lnTo>
                    <a:pt x="204147" y="8025"/>
                  </a:lnTo>
                  <a:lnTo>
                    <a:pt x="205233" y="3364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7822" y="5064173"/>
              <a:ext cx="213644" cy="21308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414033" y="5510729"/>
            <a:ext cx="241300" cy="403225"/>
            <a:chOff x="9414033" y="5510729"/>
            <a:chExt cx="241300" cy="403225"/>
          </a:xfrm>
        </p:grpSpPr>
        <p:sp>
          <p:nvSpPr>
            <p:cNvPr id="12" name="object 12" descr=""/>
            <p:cNvSpPr/>
            <p:nvPr/>
          </p:nvSpPr>
          <p:spPr>
            <a:xfrm>
              <a:off x="9415085" y="5511570"/>
              <a:ext cx="239395" cy="401320"/>
            </a:xfrm>
            <a:custGeom>
              <a:avLst/>
              <a:gdLst/>
              <a:ahLst/>
              <a:cxnLst/>
              <a:rect l="l" t="t" r="r" b="b"/>
              <a:pathLst>
                <a:path w="239395" h="401320">
                  <a:moveTo>
                    <a:pt x="170334" y="0"/>
                  </a:moveTo>
                  <a:lnTo>
                    <a:pt x="168464" y="374"/>
                  </a:lnTo>
                  <a:lnTo>
                    <a:pt x="166220" y="561"/>
                  </a:lnTo>
                  <a:lnTo>
                    <a:pt x="159114" y="561"/>
                  </a:lnTo>
                  <a:lnTo>
                    <a:pt x="139093" y="6381"/>
                  </a:lnTo>
                  <a:lnTo>
                    <a:pt x="100104" y="32748"/>
                  </a:lnTo>
                  <a:lnTo>
                    <a:pt x="63323" y="77383"/>
                  </a:lnTo>
                  <a:lnTo>
                    <a:pt x="33590" y="132081"/>
                  </a:lnTo>
                  <a:lnTo>
                    <a:pt x="12096" y="194002"/>
                  </a:lnTo>
                  <a:lnTo>
                    <a:pt x="1157" y="254310"/>
                  </a:lnTo>
                  <a:lnTo>
                    <a:pt x="0" y="293334"/>
                  </a:lnTo>
                  <a:lnTo>
                    <a:pt x="523" y="301539"/>
                  </a:lnTo>
                  <a:lnTo>
                    <a:pt x="631" y="303222"/>
                  </a:lnTo>
                  <a:lnTo>
                    <a:pt x="1561" y="311847"/>
                  </a:lnTo>
                  <a:lnTo>
                    <a:pt x="1683" y="312969"/>
                  </a:lnTo>
                  <a:lnTo>
                    <a:pt x="10413" y="350872"/>
                  </a:lnTo>
                  <a:lnTo>
                    <a:pt x="35693" y="389897"/>
                  </a:lnTo>
                  <a:lnTo>
                    <a:pt x="70476" y="401117"/>
                  </a:lnTo>
                  <a:lnTo>
                    <a:pt x="74403" y="401117"/>
                  </a:lnTo>
                  <a:lnTo>
                    <a:pt x="92565" y="398452"/>
                  </a:lnTo>
                  <a:lnTo>
                    <a:pt x="111148" y="390458"/>
                  </a:lnTo>
                  <a:lnTo>
                    <a:pt x="124751" y="380921"/>
                  </a:lnTo>
                  <a:lnTo>
                    <a:pt x="73281" y="380921"/>
                  </a:lnTo>
                  <a:lnTo>
                    <a:pt x="60272" y="377204"/>
                  </a:lnTo>
                  <a:lnTo>
                    <a:pt x="50981" y="366054"/>
                  </a:lnTo>
                  <a:lnTo>
                    <a:pt x="45406" y="347471"/>
                  </a:lnTo>
                  <a:lnTo>
                    <a:pt x="43628" y="322577"/>
                  </a:lnTo>
                  <a:lnTo>
                    <a:pt x="43568" y="320648"/>
                  </a:lnTo>
                  <a:lnTo>
                    <a:pt x="43764" y="312969"/>
                  </a:lnTo>
                  <a:lnTo>
                    <a:pt x="43793" y="311847"/>
                  </a:lnTo>
                  <a:lnTo>
                    <a:pt x="44409" y="303222"/>
                  </a:lnTo>
                  <a:lnTo>
                    <a:pt x="44529" y="301539"/>
                  </a:lnTo>
                  <a:lnTo>
                    <a:pt x="45756" y="290529"/>
                  </a:lnTo>
                  <a:lnTo>
                    <a:pt x="53996" y="245158"/>
                  </a:lnTo>
                  <a:lnTo>
                    <a:pt x="59817" y="221970"/>
                  </a:lnTo>
                  <a:lnTo>
                    <a:pt x="61500" y="214864"/>
                  </a:lnTo>
                  <a:lnTo>
                    <a:pt x="61500" y="213742"/>
                  </a:lnTo>
                  <a:lnTo>
                    <a:pt x="225641" y="213742"/>
                  </a:lnTo>
                  <a:lnTo>
                    <a:pt x="231818" y="187936"/>
                  </a:lnTo>
                  <a:lnTo>
                    <a:pt x="106492" y="187936"/>
                  </a:lnTo>
                  <a:lnTo>
                    <a:pt x="68232" y="187375"/>
                  </a:lnTo>
                  <a:lnTo>
                    <a:pt x="79241" y="146772"/>
                  </a:lnTo>
                  <a:lnTo>
                    <a:pt x="94599" y="103224"/>
                  </a:lnTo>
                  <a:lnTo>
                    <a:pt x="116899" y="59045"/>
                  </a:lnTo>
                  <a:lnTo>
                    <a:pt x="145370" y="27068"/>
                  </a:lnTo>
                  <a:lnTo>
                    <a:pt x="165285" y="20757"/>
                  </a:lnTo>
                  <a:lnTo>
                    <a:pt x="211887" y="20757"/>
                  </a:lnTo>
                  <a:lnTo>
                    <a:pt x="208202" y="16304"/>
                  </a:lnTo>
                  <a:lnTo>
                    <a:pt x="197262" y="7994"/>
                  </a:lnTo>
                  <a:lnTo>
                    <a:pt x="184640" y="2559"/>
                  </a:lnTo>
                  <a:lnTo>
                    <a:pt x="170334" y="0"/>
                  </a:lnTo>
                  <a:close/>
                </a:path>
                <a:path w="239395" h="401320">
                  <a:moveTo>
                    <a:pt x="225641" y="213742"/>
                  </a:moveTo>
                  <a:lnTo>
                    <a:pt x="170895" y="213742"/>
                  </a:lnTo>
                  <a:lnTo>
                    <a:pt x="168090" y="223279"/>
                  </a:lnTo>
                  <a:lnTo>
                    <a:pt x="161358" y="246701"/>
                  </a:lnTo>
                  <a:lnTo>
                    <a:pt x="154626" y="268159"/>
                  </a:lnTo>
                  <a:lnTo>
                    <a:pt x="141162" y="305186"/>
                  </a:lnTo>
                  <a:lnTo>
                    <a:pt x="120966" y="345052"/>
                  </a:lnTo>
                  <a:lnTo>
                    <a:pt x="91233" y="375311"/>
                  </a:lnTo>
                  <a:lnTo>
                    <a:pt x="78891" y="380921"/>
                  </a:lnTo>
                  <a:lnTo>
                    <a:pt x="124751" y="380921"/>
                  </a:lnTo>
                  <a:lnTo>
                    <a:pt x="168336" y="335655"/>
                  </a:lnTo>
                  <a:lnTo>
                    <a:pt x="200593" y="280957"/>
                  </a:lnTo>
                  <a:lnTo>
                    <a:pt x="225137" y="215846"/>
                  </a:lnTo>
                  <a:lnTo>
                    <a:pt x="225641" y="213742"/>
                  </a:lnTo>
                  <a:close/>
                </a:path>
                <a:path w="239395" h="401320">
                  <a:moveTo>
                    <a:pt x="211887" y="20757"/>
                  </a:moveTo>
                  <a:lnTo>
                    <a:pt x="165285" y="20757"/>
                  </a:lnTo>
                  <a:lnTo>
                    <a:pt x="178294" y="24333"/>
                  </a:lnTo>
                  <a:lnTo>
                    <a:pt x="187585" y="35062"/>
                  </a:lnTo>
                  <a:lnTo>
                    <a:pt x="193160" y="52944"/>
                  </a:lnTo>
                  <a:lnTo>
                    <a:pt x="194974" y="77383"/>
                  </a:lnTo>
                  <a:lnTo>
                    <a:pt x="194948" y="88007"/>
                  </a:lnTo>
                  <a:lnTo>
                    <a:pt x="188076" y="136884"/>
                  </a:lnTo>
                  <a:lnTo>
                    <a:pt x="178936" y="180830"/>
                  </a:lnTo>
                  <a:lnTo>
                    <a:pt x="122649" y="187936"/>
                  </a:lnTo>
                  <a:lnTo>
                    <a:pt x="231818" y="187936"/>
                  </a:lnTo>
                  <a:lnTo>
                    <a:pt x="233026" y="182887"/>
                  </a:lnTo>
                  <a:lnTo>
                    <a:pt x="237760" y="150208"/>
                  </a:lnTo>
                  <a:lnTo>
                    <a:pt x="239293" y="118722"/>
                  </a:lnTo>
                  <a:lnTo>
                    <a:pt x="239338" y="117810"/>
                  </a:lnTo>
                  <a:lnTo>
                    <a:pt x="233868" y="66899"/>
                  </a:lnTo>
                  <a:lnTo>
                    <a:pt x="217459" y="27489"/>
                  </a:lnTo>
                  <a:lnTo>
                    <a:pt x="211887" y="2075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414874" y="5511570"/>
              <a:ext cx="240029" cy="401320"/>
            </a:xfrm>
            <a:custGeom>
              <a:avLst/>
              <a:gdLst/>
              <a:ahLst/>
              <a:cxnLst/>
              <a:rect l="l" t="t" r="r" b="b"/>
              <a:pathLst>
                <a:path w="240029" h="401320">
                  <a:moveTo>
                    <a:pt x="0" y="283306"/>
                  </a:moveTo>
                  <a:lnTo>
                    <a:pt x="5469" y="224541"/>
                  </a:lnTo>
                  <a:lnTo>
                    <a:pt x="21879" y="162691"/>
                  </a:lnTo>
                  <a:lnTo>
                    <a:pt x="47685" y="103645"/>
                  </a:lnTo>
                  <a:lnTo>
                    <a:pt x="81345" y="53295"/>
                  </a:lnTo>
                  <a:lnTo>
                    <a:pt x="119634" y="17110"/>
                  </a:lnTo>
                  <a:lnTo>
                    <a:pt x="159325" y="561"/>
                  </a:lnTo>
                  <a:lnTo>
                    <a:pt x="159699" y="561"/>
                  </a:lnTo>
                  <a:lnTo>
                    <a:pt x="161195" y="561"/>
                  </a:lnTo>
                  <a:lnTo>
                    <a:pt x="163813" y="561"/>
                  </a:lnTo>
                  <a:lnTo>
                    <a:pt x="166431" y="561"/>
                  </a:lnTo>
                  <a:lnTo>
                    <a:pt x="168675" y="374"/>
                  </a:lnTo>
                  <a:lnTo>
                    <a:pt x="208412" y="16304"/>
                  </a:lnTo>
                  <a:lnTo>
                    <a:pt x="234078" y="66899"/>
                  </a:lnTo>
                  <a:lnTo>
                    <a:pt x="239548" y="117810"/>
                  </a:lnTo>
                  <a:lnTo>
                    <a:pt x="237970" y="150208"/>
                  </a:lnTo>
                  <a:lnTo>
                    <a:pt x="225348" y="215846"/>
                  </a:lnTo>
                  <a:lnTo>
                    <a:pt x="200804" y="280957"/>
                  </a:lnTo>
                  <a:lnTo>
                    <a:pt x="168546" y="335655"/>
                  </a:lnTo>
                  <a:lnTo>
                    <a:pt x="130363" y="377134"/>
                  </a:lnTo>
                  <a:lnTo>
                    <a:pt x="92775" y="398452"/>
                  </a:lnTo>
                  <a:lnTo>
                    <a:pt x="74613" y="401117"/>
                  </a:lnTo>
                  <a:lnTo>
                    <a:pt x="70686" y="401117"/>
                  </a:lnTo>
                  <a:lnTo>
                    <a:pt x="29067" y="383831"/>
                  </a:lnTo>
                  <a:lnTo>
                    <a:pt x="7713" y="341511"/>
                  </a:lnTo>
                  <a:lnTo>
                    <a:pt x="841" y="303222"/>
                  </a:lnTo>
                  <a:lnTo>
                    <a:pt x="210" y="293334"/>
                  </a:lnTo>
                  <a:lnTo>
                    <a:pt x="0" y="28330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7791" y="5724471"/>
              <a:ext cx="129030" cy="16886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2475" y="5531486"/>
              <a:ext cx="128469" cy="168862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971661" y="6909587"/>
            <a:ext cx="402590" cy="417195"/>
            <a:chOff x="971661" y="6909587"/>
            <a:chExt cx="402590" cy="417195"/>
          </a:xfrm>
        </p:grpSpPr>
        <p:sp>
          <p:nvSpPr>
            <p:cNvPr id="17" name="object 17" descr=""/>
            <p:cNvSpPr/>
            <p:nvPr/>
          </p:nvSpPr>
          <p:spPr>
            <a:xfrm>
              <a:off x="972502" y="6910429"/>
              <a:ext cx="400685" cy="415290"/>
            </a:xfrm>
            <a:custGeom>
              <a:avLst/>
              <a:gdLst/>
              <a:ahLst/>
              <a:cxnLst/>
              <a:rect l="l" t="t" r="r" b="b"/>
              <a:pathLst>
                <a:path w="400684" h="415290">
                  <a:moveTo>
                    <a:pt x="249113" y="0"/>
                  </a:moveTo>
                  <a:lnTo>
                    <a:pt x="225548" y="0"/>
                  </a:lnTo>
                  <a:lnTo>
                    <a:pt x="218067" y="374"/>
                  </a:lnTo>
                  <a:lnTo>
                    <a:pt x="210399" y="561"/>
                  </a:lnTo>
                  <a:lnTo>
                    <a:pt x="172808" y="561"/>
                  </a:lnTo>
                  <a:lnTo>
                    <a:pt x="135497" y="5400"/>
                  </a:lnTo>
                  <a:lnTo>
                    <a:pt x="72658" y="27281"/>
                  </a:lnTo>
                  <a:lnTo>
                    <a:pt x="26510" y="62734"/>
                  </a:lnTo>
                  <a:lnTo>
                    <a:pt x="2945" y="95556"/>
                  </a:lnTo>
                  <a:lnTo>
                    <a:pt x="0" y="109969"/>
                  </a:lnTo>
                  <a:lnTo>
                    <a:pt x="0" y="114457"/>
                  </a:lnTo>
                  <a:lnTo>
                    <a:pt x="3366" y="116701"/>
                  </a:lnTo>
                  <a:lnTo>
                    <a:pt x="10099" y="116701"/>
                  </a:lnTo>
                  <a:lnTo>
                    <a:pt x="48625" y="98560"/>
                  </a:lnTo>
                  <a:lnTo>
                    <a:pt x="58280" y="78759"/>
                  </a:lnTo>
                  <a:lnTo>
                    <a:pt x="64803" y="67608"/>
                  </a:lnTo>
                  <a:lnTo>
                    <a:pt x="108706" y="42781"/>
                  </a:lnTo>
                  <a:lnTo>
                    <a:pt x="140827" y="39274"/>
                  </a:lnTo>
                  <a:lnTo>
                    <a:pt x="143071" y="39274"/>
                  </a:lnTo>
                  <a:lnTo>
                    <a:pt x="142697" y="39648"/>
                  </a:lnTo>
                  <a:lnTo>
                    <a:pt x="142323" y="42454"/>
                  </a:lnTo>
                  <a:lnTo>
                    <a:pt x="138583" y="80793"/>
                  </a:lnTo>
                  <a:lnTo>
                    <a:pt x="130027" y="134094"/>
                  </a:lnTo>
                  <a:lnTo>
                    <a:pt x="120068" y="187396"/>
                  </a:lnTo>
                  <a:lnTo>
                    <a:pt x="108987" y="236349"/>
                  </a:lnTo>
                  <a:lnTo>
                    <a:pt x="97064" y="276605"/>
                  </a:lnTo>
                  <a:lnTo>
                    <a:pt x="79496" y="326996"/>
                  </a:lnTo>
                  <a:lnTo>
                    <a:pt x="64382" y="368760"/>
                  </a:lnTo>
                  <a:lnTo>
                    <a:pt x="52179" y="400040"/>
                  </a:lnTo>
                  <a:lnTo>
                    <a:pt x="49934" y="406586"/>
                  </a:lnTo>
                  <a:lnTo>
                    <a:pt x="49934" y="412944"/>
                  </a:lnTo>
                  <a:lnTo>
                    <a:pt x="52366" y="415189"/>
                  </a:lnTo>
                  <a:lnTo>
                    <a:pt x="63587" y="415189"/>
                  </a:lnTo>
                  <a:lnTo>
                    <a:pt x="71629" y="412944"/>
                  </a:lnTo>
                  <a:lnTo>
                    <a:pt x="102675" y="390502"/>
                  </a:lnTo>
                  <a:lnTo>
                    <a:pt x="125117" y="337200"/>
                  </a:lnTo>
                  <a:lnTo>
                    <a:pt x="143352" y="282777"/>
                  </a:lnTo>
                  <a:lnTo>
                    <a:pt x="164392" y="208155"/>
                  </a:lnTo>
                  <a:lnTo>
                    <a:pt x="174772" y="166180"/>
                  </a:lnTo>
                  <a:lnTo>
                    <a:pt x="183468" y="124977"/>
                  </a:lnTo>
                  <a:lnTo>
                    <a:pt x="190482" y="84545"/>
                  </a:lnTo>
                  <a:lnTo>
                    <a:pt x="195812" y="44885"/>
                  </a:lnTo>
                  <a:lnTo>
                    <a:pt x="196934" y="38713"/>
                  </a:lnTo>
                  <a:lnTo>
                    <a:pt x="213205" y="38713"/>
                  </a:lnTo>
                  <a:lnTo>
                    <a:pt x="224917" y="38748"/>
                  </a:lnTo>
                  <a:lnTo>
                    <a:pt x="270258" y="45095"/>
                  </a:lnTo>
                  <a:lnTo>
                    <a:pt x="310620" y="59402"/>
                  </a:lnTo>
                  <a:lnTo>
                    <a:pt x="337867" y="86754"/>
                  </a:lnTo>
                  <a:lnTo>
                    <a:pt x="344494" y="115579"/>
                  </a:lnTo>
                  <a:lnTo>
                    <a:pt x="343828" y="124767"/>
                  </a:lnTo>
                  <a:lnTo>
                    <a:pt x="314021" y="184766"/>
                  </a:lnTo>
                  <a:lnTo>
                    <a:pt x="249779" y="222077"/>
                  </a:lnTo>
                  <a:lnTo>
                    <a:pt x="205350" y="229476"/>
                  </a:lnTo>
                  <a:lnTo>
                    <a:pt x="197214" y="230387"/>
                  </a:lnTo>
                  <a:lnTo>
                    <a:pt x="189640" y="232000"/>
                  </a:lnTo>
                  <a:lnTo>
                    <a:pt x="155415" y="255285"/>
                  </a:lnTo>
                  <a:lnTo>
                    <a:pt x="153732" y="258838"/>
                  </a:lnTo>
                  <a:lnTo>
                    <a:pt x="153732" y="265945"/>
                  </a:lnTo>
                  <a:lnTo>
                    <a:pt x="157285" y="268189"/>
                  </a:lnTo>
                  <a:lnTo>
                    <a:pt x="169442" y="268189"/>
                  </a:lnTo>
                  <a:lnTo>
                    <a:pt x="213135" y="262964"/>
                  </a:lnTo>
                  <a:lnTo>
                    <a:pt x="254443" y="251217"/>
                  </a:lnTo>
                  <a:lnTo>
                    <a:pt x="293367" y="232947"/>
                  </a:lnTo>
                  <a:lnTo>
                    <a:pt x="329907" y="208155"/>
                  </a:lnTo>
                  <a:lnTo>
                    <a:pt x="360835" y="179646"/>
                  </a:lnTo>
                  <a:lnTo>
                    <a:pt x="396183" y="119892"/>
                  </a:lnTo>
                  <a:lnTo>
                    <a:pt x="400601" y="88648"/>
                  </a:lnTo>
                  <a:lnTo>
                    <a:pt x="400601" y="80419"/>
                  </a:lnTo>
                  <a:lnTo>
                    <a:pt x="399292" y="73125"/>
                  </a:lnTo>
                  <a:lnTo>
                    <a:pt x="396674" y="66766"/>
                  </a:lnTo>
                  <a:lnTo>
                    <a:pt x="393903" y="59297"/>
                  </a:lnTo>
                  <a:lnTo>
                    <a:pt x="356417" y="21460"/>
                  </a:lnTo>
                  <a:lnTo>
                    <a:pt x="291333" y="2384"/>
                  </a:lnTo>
                  <a:lnTo>
                    <a:pt x="24911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72502" y="6910429"/>
              <a:ext cx="400685" cy="415290"/>
            </a:xfrm>
            <a:custGeom>
              <a:avLst/>
              <a:gdLst/>
              <a:ahLst/>
              <a:cxnLst/>
              <a:rect l="l" t="t" r="r" b="b"/>
              <a:pathLst>
                <a:path w="400684" h="415290">
                  <a:moveTo>
                    <a:pt x="10099" y="116701"/>
                  </a:moveTo>
                  <a:lnTo>
                    <a:pt x="3366" y="116701"/>
                  </a:lnTo>
                  <a:lnTo>
                    <a:pt x="0" y="114457"/>
                  </a:lnTo>
                  <a:lnTo>
                    <a:pt x="0" y="109969"/>
                  </a:lnTo>
                  <a:lnTo>
                    <a:pt x="2945" y="95556"/>
                  </a:lnTo>
                  <a:lnTo>
                    <a:pt x="26510" y="62734"/>
                  </a:lnTo>
                  <a:lnTo>
                    <a:pt x="72658" y="27281"/>
                  </a:lnTo>
                  <a:lnTo>
                    <a:pt x="135497" y="5400"/>
                  </a:lnTo>
                  <a:lnTo>
                    <a:pt x="172808" y="561"/>
                  </a:lnTo>
                  <a:lnTo>
                    <a:pt x="173556" y="561"/>
                  </a:lnTo>
                  <a:lnTo>
                    <a:pt x="176735" y="561"/>
                  </a:lnTo>
                  <a:lnTo>
                    <a:pt x="210399" y="561"/>
                  </a:lnTo>
                  <a:lnTo>
                    <a:pt x="218067" y="374"/>
                  </a:lnTo>
                  <a:lnTo>
                    <a:pt x="225548" y="0"/>
                  </a:lnTo>
                  <a:lnTo>
                    <a:pt x="249113" y="0"/>
                  </a:lnTo>
                  <a:lnTo>
                    <a:pt x="291333" y="2384"/>
                  </a:lnTo>
                  <a:lnTo>
                    <a:pt x="356417" y="21460"/>
                  </a:lnTo>
                  <a:lnTo>
                    <a:pt x="390081" y="52038"/>
                  </a:lnTo>
                  <a:lnTo>
                    <a:pt x="396674" y="66766"/>
                  </a:lnTo>
                  <a:lnTo>
                    <a:pt x="399292" y="73125"/>
                  </a:lnTo>
                  <a:lnTo>
                    <a:pt x="400601" y="80419"/>
                  </a:lnTo>
                  <a:lnTo>
                    <a:pt x="400601" y="88648"/>
                  </a:lnTo>
                  <a:lnTo>
                    <a:pt x="382927" y="150225"/>
                  </a:lnTo>
                  <a:lnTo>
                    <a:pt x="329907" y="208155"/>
                  </a:lnTo>
                  <a:lnTo>
                    <a:pt x="293367" y="232947"/>
                  </a:lnTo>
                  <a:lnTo>
                    <a:pt x="254443" y="251217"/>
                  </a:lnTo>
                  <a:lnTo>
                    <a:pt x="213135" y="262964"/>
                  </a:lnTo>
                  <a:lnTo>
                    <a:pt x="169442" y="268189"/>
                  </a:lnTo>
                  <a:lnTo>
                    <a:pt x="164392" y="268189"/>
                  </a:lnTo>
                  <a:lnTo>
                    <a:pt x="157285" y="268189"/>
                  </a:lnTo>
                  <a:lnTo>
                    <a:pt x="153732" y="265945"/>
                  </a:lnTo>
                  <a:lnTo>
                    <a:pt x="153732" y="261456"/>
                  </a:lnTo>
                  <a:lnTo>
                    <a:pt x="153732" y="258838"/>
                  </a:lnTo>
                  <a:lnTo>
                    <a:pt x="155415" y="255285"/>
                  </a:lnTo>
                  <a:lnTo>
                    <a:pt x="158781" y="250796"/>
                  </a:lnTo>
                  <a:lnTo>
                    <a:pt x="162148" y="246308"/>
                  </a:lnTo>
                  <a:lnTo>
                    <a:pt x="197214" y="230387"/>
                  </a:lnTo>
                  <a:lnTo>
                    <a:pt x="205350" y="229476"/>
                  </a:lnTo>
                  <a:lnTo>
                    <a:pt x="249779" y="222077"/>
                  </a:lnTo>
                  <a:lnTo>
                    <a:pt x="286003" y="207173"/>
                  </a:lnTo>
                  <a:lnTo>
                    <a:pt x="333834" y="154854"/>
                  </a:lnTo>
                  <a:lnTo>
                    <a:pt x="344494" y="115579"/>
                  </a:lnTo>
                  <a:lnTo>
                    <a:pt x="343758" y="105270"/>
                  </a:lnTo>
                  <a:lnTo>
                    <a:pt x="326330" y="71185"/>
                  </a:lnTo>
                  <a:lnTo>
                    <a:pt x="291298" y="51267"/>
                  </a:lnTo>
                  <a:lnTo>
                    <a:pt x="247921" y="40712"/>
                  </a:lnTo>
                  <a:lnTo>
                    <a:pt x="213205" y="38713"/>
                  </a:lnTo>
                  <a:lnTo>
                    <a:pt x="196934" y="38713"/>
                  </a:lnTo>
                  <a:lnTo>
                    <a:pt x="195812" y="44885"/>
                  </a:lnTo>
                  <a:lnTo>
                    <a:pt x="190482" y="84545"/>
                  </a:lnTo>
                  <a:lnTo>
                    <a:pt x="183468" y="124977"/>
                  </a:lnTo>
                  <a:lnTo>
                    <a:pt x="174772" y="166180"/>
                  </a:lnTo>
                  <a:lnTo>
                    <a:pt x="164392" y="208155"/>
                  </a:lnTo>
                  <a:lnTo>
                    <a:pt x="153521" y="247991"/>
                  </a:lnTo>
                  <a:lnTo>
                    <a:pt x="133884" y="312514"/>
                  </a:lnTo>
                  <a:lnTo>
                    <a:pt x="117403" y="357153"/>
                  </a:lnTo>
                  <a:lnTo>
                    <a:pt x="98817" y="395832"/>
                  </a:lnTo>
                  <a:lnTo>
                    <a:pt x="63587" y="415189"/>
                  </a:lnTo>
                  <a:lnTo>
                    <a:pt x="57228" y="415189"/>
                  </a:lnTo>
                  <a:lnTo>
                    <a:pt x="52366" y="415189"/>
                  </a:lnTo>
                  <a:lnTo>
                    <a:pt x="49934" y="412944"/>
                  </a:lnTo>
                  <a:lnTo>
                    <a:pt x="49934" y="408456"/>
                  </a:lnTo>
                  <a:lnTo>
                    <a:pt x="49934" y="406586"/>
                  </a:lnTo>
                  <a:lnTo>
                    <a:pt x="52179" y="400040"/>
                  </a:lnTo>
                  <a:lnTo>
                    <a:pt x="56667" y="388819"/>
                  </a:lnTo>
                  <a:lnTo>
                    <a:pt x="60279" y="379596"/>
                  </a:lnTo>
                  <a:lnTo>
                    <a:pt x="74060" y="342250"/>
                  </a:lnTo>
                  <a:lnTo>
                    <a:pt x="90997" y="294174"/>
                  </a:lnTo>
                  <a:lnTo>
                    <a:pt x="103131" y="257564"/>
                  </a:lnTo>
                  <a:lnTo>
                    <a:pt x="114632" y="212959"/>
                  </a:lnTo>
                  <a:lnTo>
                    <a:pt x="125223" y="160745"/>
                  </a:lnTo>
                  <a:lnTo>
                    <a:pt x="134480" y="107444"/>
                  </a:lnTo>
                  <a:lnTo>
                    <a:pt x="140266" y="66205"/>
                  </a:lnTo>
                  <a:lnTo>
                    <a:pt x="141014" y="59098"/>
                  </a:lnTo>
                  <a:lnTo>
                    <a:pt x="141575" y="52927"/>
                  </a:lnTo>
                  <a:lnTo>
                    <a:pt x="141949" y="47690"/>
                  </a:lnTo>
                  <a:lnTo>
                    <a:pt x="142323" y="42454"/>
                  </a:lnTo>
                  <a:lnTo>
                    <a:pt x="142697" y="39648"/>
                  </a:lnTo>
                  <a:lnTo>
                    <a:pt x="143071" y="39274"/>
                  </a:lnTo>
                  <a:lnTo>
                    <a:pt x="140827" y="39274"/>
                  </a:lnTo>
                  <a:lnTo>
                    <a:pt x="94224" y="47164"/>
                  </a:lnTo>
                  <a:lnTo>
                    <a:pt x="58280" y="78759"/>
                  </a:lnTo>
                  <a:lnTo>
                    <a:pt x="52740" y="92575"/>
                  </a:lnTo>
                  <a:lnTo>
                    <a:pt x="48625" y="98560"/>
                  </a:lnTo>
                  <a:lnTo>
                    <a:pt x="16025" y="115544"/>
                  </a:lnTo>
                  <a:lnTo>
                    <a:pt x="10099" y="11670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425002" y="6871996"/>
            <a:ext cx="135890" cy="563245"/>
            <a:chOff x="1425002" y="6871996"/>
            <a:chExt cx="135890" cy="563245"/>
          </a:xfrm>
        </p:grpSpPr>
        <p:sp>
          <p:nvSpPr>
            <p:cNvPr id="20" name="object 20" descr=""/>
            <p:cNvSpPr/>
            <p:nvPr/>
          </p:nvSpPr>
          <p:spPr>
            <a:xfrm>
              <a:off x="1425844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19" h="561340">
                  <a:moveTo>
                    <a:pt x="131476" y="0"/>
                  </a:moveTo>
                  <a:lnTo>
                    <a:pt x="116701" y="0"/>
                  </a:lnTo>
                  <a:lnTo>
                    <a:pt x="109220" y="5610"/>
                  </a:lnTo>
                  <a:lnTo>
                    <a:pt x="104545" y="9538"/>
                  </a:lnTo>
                  <a:lnTo>
                    <a:pt x="102675" y="11782"/>
                  </a:lnTo>
                  <a:lnTo>
                    <a:pt x="100465" y="14237"/>
                  </a:lnTo>
                  <a:lnTo>
                    <a:pt x="96643" y="18234"/>
                  </a:lnTo>
                  <a:lnTo>
                    <a:pt x="91208" y="23775"/>
                  </a:lnTo>
                  <a:lnTo>
                    <a:pt x="84159" y="30858"/>
                  </a:lnTo>
                  <a:lnTo>
                    <a:pt x="76795" y="38573"/>
                  </a:lnTo>
                  <a:lnTo>
                    <a:pt x="51337" y="76164"/>
                  </a:lnTo>
                  <a:lnTo>
                    <a:pt x="32927" y="109758"/>
                  </a:lnTo>
                  <a:lnTo>
                    <a:pt x="18515" y="146999"/>
                  </a:lnTo>
                  <a:lnTo>
                    <a:pt x="8521" y="190236"/>
                  </a:lnTo>
                  <a:lnTo>
                    <a:pt x="1402" y="242801"/>
                  </a:lnTo>
                  <a:lnTo>
                    <a:pt x="0" y="280533"/>
                  </a:lnTo>
                  <a:lnTo>
                    <a:pt x="1507" y="318615"/>
                  </a:lnTo>
                  <a:lnTo>
                    <a:pt x="13570" y="392676"/>
                  </a:lnTo>
                  <a:lnTo>
                    <a:pt x="37977" y="462809"/>
                  </a:lnTo>
                  <a:lnTo>
                    <a:pt x="76410" y="522282"/>
                  </a:lnTo>
                  <a:lnTo>
                    <a:pt x="116701" y="561066"/>
                  </a:lnTo>
                  <a:lnTo>
                    <a:pt x="131289" y="561066"/>
                  </a:lnTo>
                  <a:lnTo>
                    <a:pt x="134094" y="559383"/>
                  </a:lnTo>
                  <a:lnTo>
                    <a:pt x="134094" y="555642"/>
                  </a:lnTo>
                  <a:lnTo>
                    <a:pt x="130915" y="551715"/>
                  </a:lnTo>
                  <a:lnTo>
                    <a:pt x="124556" y="544234"/>
                  </a:lnTo>
                  <a:lnTo>
                    <a:pt x="119507" y="538167"/>
                  </a:lnTo>
                  <a:lnTo>
                    <a:pt x="94013" y="504539"/>
                  </a:lnTo>
                  <a:lnTo>
                    <a:pt x="73499" y="466246"/>
                  </a:lnTo>
                  <a:lnTo>
                    <a:pt x="55510" y="411226"/>
                  </a:lnTo>
                  <a:lnTo>
                    <a:pt x="46323" y="363430"/>
                  </a:lnTo>
                  <a:lnTo>
                    <a:pt x="41553" y="309568"/>
                  </a:lnTo>
                  <a:lnTo>
                    <a:pt x="40957" y="280533"/>
                  </a:lnTo>
                  <a:lnTo>
                    <a:pt x="41553" y="251462"/>
                  </a:lnTo>
                  <a:lnTo>
                    <a:pt x="46323" y="197320"/>
                  </a:lnTo>
                  <a:lnTo>
                    <a:pt x="55545" y="149103"/>
                  </a:lnTo>
                  <a:lnTo>
                    <a:pt x="67327" y="110389"/>
                  </a:lnTo>
                  <a:lnTo>
                    <a:pt x="87947" y="68450"/>
                  </a:lnTo>
                  <a:lnTo>
                    <a:pt x="114036" y="29315"/>
                  </a:lnTo>
                  <a:lnTo>
                    <a:pt x="130915" y="10099"/>
                  </a:lnTo>
                  <a:lnTo>
                    <a:pt x="134094" y="6171"/>
                  </a:lnTo>
                  <a:lnTo>
                    <a:pt x="134094" y="1683"/>
                  </a:lnTo>
                  <a:lnTo>
                    <a:pt x="131476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25844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19" h="561340">
                  <a:moveTo>
                    <a:pt x="0" y="280533"/>
                  </a:moveTo>
                  <a:lnTo>
                    <a:pt x="3155" y="224672"/>
                  </a:lnTo>
                  <a:lnTo>
                    <a:pt x="11642" y="174631"/>
                  </a:lnTo>
                  <a:lnTo>
                    <a:pt x="22547" y="134445"/>
                  </a:lnTo>
                  <a:lnTo>
                    <a:pt x="39274" y="97625"/>
                  </a:lnTo>
                  <a:lnTo>
                    <a:pt x="60595" y="60034"/>
                  </a:lnTo>
                  <a:lnTo>
                    <a:pt x="91208" y="23775"/>
                  </a:lnTo>
                  <a:lnTo>
                    <a:pt x="96643" y="18234"/>
                  </a:lnTo>
                  <a:lnTo>
                    <a:pt x="100465" y="14237"/>
                  </a:lnTo>
                  <a:lnTo>
                    <a:pt x="102675" y="11782"/>
                  </a:lnTo>
                  <a:lnTo>
                    <a:pt x="104545" y="9538"/>
                  </a:lnTo>
                  <a:lnTo>
                    <a:pt x="109220" y="5610"/>
                  </a:lnTo>
                  <a:lnTo>
                    <a:pt x="116701" y="0"/>
                  </a:lnTo>
                  <a:lnTo>
                    <a:pt x="123995" y="0"/>
                  </a:lnTo>
                  <a:lnTo>
                    <a:pt x="126239" y="0"/>
                  </a:lnTo>
                  <a:lnTo>
                    <a:pt x="131476" y="0"/>
                  </a:lnTo>
                  <a:lnTo>
                    <a:pt x="134094" y="1683"/>
                  </a:lnTo>
                  <a:lnTo>
                    <a:pt x="134094" y="5049"/>
                  </a:lnTo>
                  <a:lnTo>
                    <a:pt x="134094" y="6171"/>
                  </a:lnTo>
                  <a:lnTo>
                    <a:pt x="130915" y="10099"/>
                  </a:lnTo>
                  <a:lnTo>
                    <a:pt x="124556" y="16831"/>
                  </a:lnTo>
                  <a:lnTo>
                    <a:pt x="119542" y="22477"/>
                  </a:lnTo>
                  <a:lnTo>
                    <a:pt x="94785" y="56948"/>
                  </a:lnTo>
                  <a:lnTo>
                    <a:pt x="74060" y="94820"/>
                  </a:lnTo>
                  <a:lnTo>
                    <a:pt x="55545" y="149103"/>
                  </a:lnTo>
                  <a:lnTo>
                    <a:pt x="46323" y="197320"/>
                  </a:lnTo>
                  <a:lnTo>
                    <a:pt x="41553" y="251462"/>
                  </a:lnTo>
                  <a:lnTo>
                    <a:pt x="40957" y="280533"/>
                  </a:lnTo>
                  <a:lnTo>
                    <a:pt x="41553" y="309568"/>
                  </a:lnTo>
                  <a:lnTo>
                    <a:pt x="46323" y="363430"/>
                  </a:lnTo>
                  <a:lnTo>
                    <a:pt x="55510" y="411226"/>
                  </a:lnTo>
                  <a:lnTo>
                    <a:pt x="67012" y="450220"/>
                  </a:lnTo>
                  <a:lnTo>
                    <a:pt x="87105" y="493177"/>
                  </a:lnTo>
                  <a:lnTo>
                    <a:pt x="113896" y="531189"/>
                  </a:lnTo>
                  <a:lnTo>
                    <a:pt x="130915" y="551715"/>
                  </a:lnTo>
                  <a:lnTo>
                    <a:pt x="134094" y="555642"/>
                  </a:lnTo>
                  <a:lnTo>
                    <a:pt x="134094" y="556016"/>
                  </a:lnTo>
                  <a:lnTo>
                    <a:pt x="134094" y="559383"/>
                  </a:lnTo>
                  <a:lnTo>
                    <a:pt x="131289" y="561066"/>
                  </a:lnTo>
                  <a:lnTo>
                    <a:pt x="125678" y="561066"/>
                  </a:lnTo>
                  <a:lnTo>
                    <a:pt x="123995" y="561066"/>
                  </a:lnTo>
                  <a:lnTo>
                    <a:pt x="116701" y="561066"/>
                  </a:lnTo>
                  <a:lnTo>
                    <a:pt x="100991" y="547600"/>
                  </a:lnTo>
                  <a:lnTo>
                    <a:pt x="55405" y="494019"/>
                  </a:lnTo>
                  <a:lnTo>
                    <a:pt x="24125" y="428654"/>
                  </a:lnTo>
                  <a:lnTo>
                    <a:pt x="6031" y="355996"/>
                  </a:lnTo>
                  <a:lnTo>
                    <a:pt x="1507" y="318615"/>
                  </a:lnTo>
                  <a:lnTo>
                    <a:pt x="0" y="280533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 descr=""/>
          <p:cNvGrpSpPr/>
          <p:nvPr/>
        </p:nvGrpSpPr>
        <p:grpSpPr>
          <a:xfrm>
            <a:off x="1610154" y="6897244"/>
            <a:ext cx="241300" cy="403225"/>
            <a:chOff x="1610154" y="6897244"/>
            <a:chExt cx="241300" cy="403225"/>
          </a:xfrm>
        </p:grpSpPr>
        <p:sp>
          <p:nvSpPr>
            <p:cNvPr id="23" name="object 23" descr=""/>
            <p:cNvSpPr/>
            <p:nvPr/>
          </p:nvSpPr>
          <p:spPr>
            <a:xfrm>
              <a:off x="1611206" y="6898085"/>
              <a:ext cx="239395" cy="401320"/>
            </a:xfrm>
            <a:custGeom>
              <a:avLst/>
              <a:gdLst/>
              <a:ahLst/>
              <a:cxnLst/>
              <a:rect l="l" t="t" r="r" b="b"/>
              <a:pathLst>
                <a:path w="239394" h="401320">
                  <a:moveTo>
                    <a:pt x="170353" y="0"/>
                  </a:moveTo>
                  <a:lnTo>
                    <a:pt x="168483" y="374"/>
                  </a:lnTo>
                  <a:lnTo>
                    <a:pt x="166239" y="561"/>
                  </a:lnTo>
                  <a:lnTo>
                    <a:pt x="159132" y="561"/>
                  </a:lnTo>
                  <a:lnTo>
                    <a:pt x="139109" y="6382"/>
                  </a:lnTo>
                  <a:lnTo>
                    <a:pt x="100115" y="32752"/>
                  </a:lnTo>
                  <a:lnTo>
                    <a:pt x="63330" y="77392"/>
                  </a:lnTo>
                  <a:lnTo>
                    <a:pt x="33593" y="132096"/>
                  </a:lnTo>
                  <a:lnTo>
                    <a:pt x="12097" y="194023"/>
                  </a:lnTo>
                  <a:lnTo>
                    <a:pt x="1157" y="254338"/>
                  </a:lnTo>
                  <a:lnTo>
                    <a:pt x="0" y="293367"/>
                  </a:lnTo>
                  <a:lnTo>
                    <a:pt x="523" y="301573"/>
                  </a:lnTo>
                  <a:lnTo>
                    <a:pt x="631" y="303256"/>
                  </a:lnTo>
                  <a:lnTo>
                    <a:pt x="1562" y="311882"/>
                  </a:lnTo>
                  <a:lnTo>
                    <a:pt x="1683" y="313004"/>
                  </a:lnTo>
                  <a:lnTo>
                    <a:pt x="3155" y="322613"/>
                  </a:lnTo>
                  <a:lnTo>
                    <a:pt x="13816" y="360204"/>
                  </a:lnTo>
                  <a:lnTo>
                    <a:pt x="43342" y="394850"/>
                  </a:lnTo>
                  <a:lnTo>
                    <a:pt x="70483" y="401162"/>
                  </a:lnTo>
                  <a:lnTo>
                    <a:pt x="74411" y="401162"/>
                  </a:lnTo>
                  <a:lnTo>
                    <a:pt x="92575" y="398497"/>
                  </a:lnTo>
                  <a:lnTo>
                    <a:pt x="111161" y="390502"/>
                  </a:lnTo>
                  <a:lnTo>
                    <a:pt x="124765" y="380964"/>
                  </a:lnTo>
                  <a:lnTo>
                    <a:pt x="73289" y="380964"/>
                  </a:lnTo>
                  <a:lnTo>
                    <a:pt x="60279" y="377247"/>
                  </a:lnTo>
                  <a:lnTo>
                    <a:pt x="50986" y="366095"/>
                  </a:lnTo>
                  <a:lnTo>
                    <a:pt x="45411" y="347510"/>
                  </a:lnTo>
                  <a:lnTo>
                    <a:pt x="43632" y="322613"/>
                  </a:lnTo>
                  <a:lnTo>
                    <a:pt x="43573" y="320684"/>
                  </a:lnTo>
                  <a:lnTo>
                    <a:pt x="43769" y="313004"/>
                  </a:lnTo>
                  <a:lnTo>
                    <a:pt x="49514" y="267067"/>
                  </a:lnTo>
                  <a:lnTo>
                    <a:pt x="59823" y="221995"/>
                  </a:lnTo>
                  <a:lnTo>
                    <a:pt x="61506" y="214888"/>
                  </a:lnTo>
                  <a:lnTo>
                    <a:pt x="61506" y="213766"/>
                  </a:lnTo>
                  <a:lnTo>
                    <a:pt x="225666" y="213766"/>
                  </a:lnTo>
                  <a:lnTo>
                    <a:pt x="231844" y="187957"/>
                  </a:lnTo>
                  <a:lnTo>
                    <a:pt x="106504" y="187957"/>
                  </a:lnTo>
                  <a:lnTo>
                    <a:pt x="68239" y="187396"/>
                  </a:lnTo>
                  <a:lnTo>
                    <a:pt x="79250" y="146789"/>
                  </a:lnTo>
                  <a:lnTo>
                    <a:pt x="94609" y="103236"/>
                  </a:lnTo>
                  <a:lnTo>
                    <a:pt x="116912" y="59052"/>
                  </a:lnTo>
                  <a:lnTo>
                    <a:pt x="145386" y="27071"/>
                  </a:lnTo>
                  <a:lnTo>
                    <a:pt x="165304" y="20759"/>
                  </a:lnTo>
                  <a:lnTo>
                    <a:pt x="211911" y="20759"/>
                  </a:lnTo>
                  <a:lnTo>
                    <a:pt x="208225" y="16305"/>
                  </a:lnTo>
                  <a:lnTo>
                    <a:pt x="197285" y="7995"/>
                  </a:lnTo>
                  <a:lnTo>
                    <a:pt x="184661" y="2559"/>
                  </a:lnTo>
                  <a:lnTo>
                    <a:pt x="170353" y="0"/>
                  </a:lnTo>
                  <a:close/>
                </a:path>
                <a:path w="239394" h="401320">
                  <a:moveTo>
                    <a:pt x="225666" y="213766"/>
                  </a:moveTo>
                  <a:lnTo>
                    <a:pt x="170914" y="213766"/>
                  </a:lnTo>
                  <a:lnTo>
                    <a:pt x="168109" y="223304"/>
                  </a:lnTo>
                  <a:lnTo>
                    <a:pt x="161376" y="246728"/>
                  </a:lnTo>
                  <a:lnTo>
                    <a:pt x="154643" y="268189"/>
                  </a:lnTo>
                  <a:lnTo>
                    <a:pt x="141178" y="305220"/>
                  </a:lnTo>
                  <a:lnTo>
                    <a:pt x="120979" y="345090"/>
                  </a:lnTo>
                  <a:lnTo>
                    <a:pt x="91243" y="375353"/>
                  </a:lnTo>
                  <a:lnTo>
                    <a:pt x="78899" y="380964"/>
                  </a:lnTo>
                  <a:lnTo>
                    <a:pt x="124765" y="380964"/>
                  </a:lnTo>
                  <a:lnTo>
                    <a:pt x="168355" y="335693"/>
                  </a:lnTo>
                  <a:lnTo>
                    <a:pt x="200616" y="280989"/>
                  </a:lnTo>
                  <a:lnTo>
                    <a:pt x="225162" y="215870"/>
                  </a:lnTo>
                  <a:lnTo>
                    <a:pt x="225666" y="213766"/>
                  </a:lnTo>
                  <a:close/>
                </a:path>
                <a:path w="239394" h="401320">
                  <a:moveTo>
                    <a:pt x="211911" y="20759"/>
                  </a:moveTo>
                  <a:lnTo>
                    <a:pt x="165304" y="20759"/>
                  </a:lnTo>
                  <a:lnTo>
                    <a:pt x="178313" y="24336"/>
                  </a:lnTo>
                  <a:lnTo>
                    <a:pt x="187606" y="35066"/>
                  </a:lnTo>
                  <a:lnTo>
                    <a:pt x="193182" y="52950"/>
                  </a:lnTo>
                  <a:lnTo>
                    <a:pt x="194996" y="77392"/>
                  </a:lnTo>
                  <a:lnTo>
                    <a:pt x="194970" y="88017"/>
                  </a:lnTo>
                  <a:lnTo>
                    <a:pt x="188097" y="136900"/>
                  </a:lnTo>
                  <a:lnTo>
                    <a:pt x="178956" y="180850"/>
                  </a:lnTo>
                  <a:lnTo>
                    <a:pt x="122663" y="187957"/>
                  </a:lnTo>
                  <a:lnTo>
                    <a:pt x="231844" y="187957"/>
                  </a:lnTo>
                  <a:lnTo>
                    <a:pt x="233052" y="182907"/>
                  </a:lnTo>
                  <a:lnTo>
                    <a:pt x="237786" y="150225"/>
                  </a:lnTo>
                  <a:lnTo>
                    <a:pt x="239320" y="118735"/>
                  </a:lnTo>
                  <a:lnTo>
                    <a:pt x="239364" y="117823"/>
                  </a:lnTo>
                  <a:lnTo>
                    <a:pt x="237997" y="90927"/>
                  </a:lnTo>
                  <a:lnTo>
                    <a:pt x="233894" y="66907"/>
                  </a:lnTo>
                  <a:lnTo>
                    <a:pt x="227135" y="46007"/>
                  </a:lnTo>
                  <a:lnTo>
                    <a:pt x="227056" y="45761"/>
                  </a:lnTo>
                  <a:lnTo>
                    <a:pt x="217483" y="27492"/>
                  </a:lnTo>
                  <a:lnTo>
                    <a:pt x="211911" y="2075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610996" y="6898085"/>
              <a:ext cx="240029" cy="401320"/>
            </a:xfrm>
            <a:custGeom>
              <a:avLst/>
              <a:gdLst/>
              <a:ahLst/>
              <a:cxnLst/>
              <a:rect l="l" t="t" r="r" b="b"/>
              <a:pathLst>
                <a:path w="240030" h="401320">
                  <a:moveTo>
                    <a:pt x="0" y="283338"/>
                  </a:moveTo>
                  <a:lnTo>
                    <a:pt x="5470" y="224566"/>
                  </a:lnTo>
                  <a:lnTo>
                    <a:pt x="21881" y="162709"/>
                  </a:lnTo>
                  <a:lnTo>
                    <a:pt x="47690" y="103657"/>
                  </a:lnTo>
                  <a:lnTo>
                    <a:pt x="81354" y="53301"/>
                  </a:lnTo>
                  <a:lnTo>
                    <a:pt x="119647" y="17112"/>
                  </a:lnTo>
                  <a:lnTo>
                    <a:pt x="159342" y="561"/>
                  </a:lnTo>
                  <a:lnTo>
                    <a:pt x="159716" y="561"/>
                  </a:lnTo>
                  <a:lnTo>
                    <a:pt x="161213" y="561"/>
                  </a:lnTo>
                  <a:lnTo>
                    <a:pt x="163831" y="561"/>
                  </a:lnTo>
                  <a:lnTo>
                    <a:pt x="166449" y="561"/>
                  </a:lnTo>
                  <a:lnTo>
                    <a:pt x="168693" y="374"/>
                  </a:lnTo>
                  <a:lnTo>
                    <a:pt x="208436" y="16305"/>
                  </a:lnTo>
                  <a:lnTo>
                    <a:pt x="234104" y="66907"/>
                  </a:lnTo>
                  <a:lnTo>
                    <a:pt x="239575" y="117823"/>
                  </a:lnTo>
                  <a:lnTo>
                    <a:pt x="237997" y="150225"/>
                  </a:lnTo>
                  <a:lnTo>
                    <a:pt x="225373" y="215870"/>
                  </a:lnTo>
                  <a:lnTo>
                    <a:pt x="200826" y="280989"/>
                  </a:lnTo>
                  <a:lnTo>
                    <a:pt x="168565" y="335693"/>
                  </a:lnTo>
                  <a:lnTo>
                    <a:pt x="130377" y="377176"/>
                  </a:lnTo>
                  <a:lnTo>
                    <a:pt x="92786" y="398497"/>
                  </a:lnTo>
                  <a:lnTo>
                    <a:pt x="74621" y="401162"/>
                  </a:lnTo>
                  <a:lnTo>
                    <a:pt x="70694" y="401162"/>
                  </a:lnTo>
                  <a:lnTo>
                    <a:pt x="29070" y="383874"/>
                  </a:lnTo>
                  <a:lnTo>
                    <a:pt x="7714" y="341549"/>
                  </a:lnTo>
                  <a:lnTo>
                    <a:pt x="841" y="303256"/>
                  </a:lnTo>
                  <a:lnTo>
                    <a:pt x="210" y="293367"/>
                  </a:lnTo>
                  <a:lnTo>
                    <a:pt x="0" y="28333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8605" y="6918003"/>
              <a:ext cx="128484" cy="16888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3918" y="7111010"/>
              <a:ext cx="129045" cy="168881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2076288" y="6871996"/>
            <a:ext cx="24130" cy="562610"/>
            <a:chOff x="2076288" y="6871996"/>
            <a:chExt cx="24130" cy="562610"/>
          </a:xfrm>
        </p:grpSpPr>
        <p:sp>
          <p:nvSpPr>
            <p:cNvPr id="28" name="object 28" descr=""/>
            <p:cNvSpPr/>
            <p:nvPr/>
          </p:nvSpPr>
          <p:spPr>
            <a:xfrm>
              <a:off x="2077130" y="6872837"/>
              <a:ext cx="22860" cy="560705"/>
            </a:xfrm>
            <a:custGeom>
              <a:avLst/>
              <a:gdLst/>
              <a:ahLst/>
              <a:cxnLst/>
              <a:rect l="l" t="t" r="r" b="b"/>
              <a:pathLst>
                <a:path w="22860" h="560704">
                  <a:moveTo>
                    <a:pt x="16083" y="0"/>
                  </a:moveTo>
                  <a:lnTo>
                    <a:pt x="7854" y="0"/>
                  </a:lnTo>
                  <a:lnTo>
                    <a:pt x="4301" y="2431"/>
                  </a:lnTo>
                  <a:lnTo>
                    <a:pt x="561" y="7293"/>
                  </a:lnTo>
                  <a:lnTo>
                    <a:pt x="0" y="279972"/>
                  </a:lnTo>
                  <a:lnTo>
                    <a:pt x="0" y="552650"/>
                  </a:lnTo>
                  <a:lnTo>
                    <a:pt x="2244" y="557887"/>
                  </a:lnTo>
                  <a:lnTo>
                    <a:pt x="5610" y="560505"/>
                  </a:lnTo>
                  <a:lnTo>
                    <a:pt x="11221" y="560505"/>
                  </a:lnTo>
                  <a:lnTo>
                    <a:pt x="16083" y="560505"/>
                  </a:lnTo>
                  <a:lnTo>
                    <a:pt x="19450" y="557887"/>
                  </a:lnTo>
                  <a:lnTo>
                    <a:pt x="22442" y="552650"/>
                  </a:lnTo>
                  <a:lnTo>
                    <a:pt x="22442" y="8415"/>
                  </a:lnTo>
                  <a:lnTo>
                    <a:pt x="19824" y="2805"/>
                  </a:lnTo>
                  <a:lnTo>
                    <a:pt x="1608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077130" y="6872837"/>
              <a:ext cx="22860" cy="560705"/>
            </a:xfrm>
            <a:custGeom>
              <a:avLst/>
              <a:gdLst/>
              <a:ahLst/>
              <a:cxnLst/>
              <a:rect l="l" t="t" r="r" b="b"/>
              <a:pathLst>
                <a:path w="22860" h="560704">
                  <a:moveTo>
                    <a:pt x="11221" y="560505"/>
                  </a:moveTo>
                  <a:lnTo>
                    <a:pt x="10099" y="560505"/>
                  </a:lnTo>
                  <a:lnTo>
                    <a:pt x="5610" y="560505"/>
                  </a:lnTo>
                  <a:lnTo>
                    <a:pt x="2244" y="557887"/>
                  </a:lnTo>
                  <a:lnTo>
                    <a:pt x="0" y="552650"/>
                  </a:lnTo>
                  <a:lnTo>
                    <a:pt x="0" y="279972"/>
                  </a:lnTo>
                  <a:lnTo>
                    <a:pt x="561" y="7293"/>
                  </a:lnTo>
                  <a:lnTo>
                    <a:pt x="4301" y="2431"/>
                  </a:lnTo>
                  <a:lnTo>
                    <a:pt x="7854" y="0"/>
                  </a:lnTo>
                  <a:lnTo>
                    <a:pt x="11221" y="0"/>
                  </a:lnTo>
                  <a:lnTo>
                    <a:pt x="16083" y="0"/>
                  </a:lnTo>
                  <a:lnTo>
                    <a:pt x="19824" y="2805"/>
                  </a:lnTo>
                  <a:lnTo>
                    <a:pt x="22442" y="8415"/>
                  </a:lnTo>
                  <a:lnTo>
                    <a:pt x="22442" y="552650"/>
                  </a:lnTo>
                  <a:lnTo>
                    <a:pt x="19450" y="557887"/>
                  </a:lnTo>
                  <a:lnTo>
                    <a:pt x="16083" y="560505"/>
                  </a:lnTo>
                  <a:lnTo>
                    <a:pt x="12343" y="560505"/>
                  </a:lnTo>
                  <a:lnTo>
                    <a:pt x="11221" y="56050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2339878" y="6871996"/>
            <a:ext cx="440055" cy="563245"/>
            <a:chOff x="2339878" y="6871996"/>
            <a:chExt cx="440055" cy="563245"/>
          </a:xfrm>
        </p:grpSpPr>
        <p:sp>
          <p:nvSpPr>
            <p:cNvPr id="31" name="object 31" descr=""/>
            <p:cNvSpPr/>
            <p:nvPr/>
          </p:nvSpPr>
          <p:spPr>
            <a:xfrm>
              <a:off x="2340719" y="6904257"/>
              <a:ext cx="274955" cy="395605"/>
            </a:xfrm>
            <a:custGeom>
              <a:avLst/>
              <a:gdLst/>
              <a:ahLst/>
              <a:cxnLst/>
              <a:rect l="l" t="t" r="r" b="b"/>
              <a:pathLst>
                <a:path w="274955" h="395604">
                  <a:moveTo>
                    <a:pt x="138583" y="141388"/>
                  </a:moveTo>
                  <a:lnTo>
                    <a:pt x="90892" y="153732"/>
                  </a:lnTo>
                  <a:lnTo>
                    <a:pt x="51337" y="183293"/>
                  </a:lnTo>
                  <a:lnTo>
                    <a:pt x="23564" y="220218"/>
                  </a:lnTo>
                  <a:lnTo>
                    <a:pt x="6311" y="260264"/>
                  </a:lnTo>
                  <a:lnTo>
                    <a:pt x="123" y="298908"/>
                  </a:lnTo>
                  <a:lnTo>
                    <a:pt x="0" y="301292"/>
                  </a:lnTo>
                  <a:lnTo>
                    <a:pt x="5891" y="343512"/>
                  </a:lnTo>
                  <a:lnTo>
                    <a:pt x="35803" y="382366"/>
                  </a:lnTo>
                  <a:lnTo>
                    <a:pt x="77988" y="394990"/>
                  </a:lnTo>
                  <a:lnTo>
                    <a:pt x="95030" y="393027"/>
                  </a:lnTo>
                  <a:lnTo>
                    <a:pt x="111932" y="387135"/>
                  </a:lnTo>
                  <a:lnTo>
                    <a:pt x="128694" y="377317"/>
                  </a:lnTo>
                  <a:lnTo>
                    <a:pt x="131747" y="374792"/>
                  </a:lnTo>
                  <a:lnTo>
                    <a:pt x="81915" y="374792"/>
                  </a:lnTo>
                  <a:lnTo>
                    <a:pt x="75147" y="373950"/>
                  </a:lnTo>
                  <a:lnTo>
                    <a:pt x="48321" y="341549"/>
                  </a:lnTo>
                  <a:lnTo>
                    <a:pt x="47690" y="329907"/>
                  </a:lnTo>
                  <a:lnTo>
                    <a:pt x="48064" y="328410"/>
                  </a:lnTo>
                  <a:lnTo>
                    <a:pt x="48251" y="326166"/>
                  </a:lnTo>
                  <a:lnTo>
                    <a:pt x="48251" y="317002"/>
                  </a:lnTo>
                  <a:lnTo>
                    <a:pt x="52214" y="293367"/>
                  </a:lnTo>
                  <a:lnTo>
                    <a:pt x="63716" y="247360"/>
                  </a:lnTo>
                  <a:lnTo>
                    <a:pt x="83318" y="199599"/>
                  </a:lnTo>
                  <a:lnTo>
                    <a:pt x="117683" y="166496"/>
                  </a:lnTo>
                  <a:lnTo>
                    <a:pt x="136900" y="162148"/>
                  </a:lnTo>
                  <a:lnTo>
                    <a:pt x="183308" y="162148"/>
                  </a:lnTo>
                  <a:lnTo>
                    <a:pt x="176876" y="154643"/>
                  </a:lnTo>
                  <a:lnTo>
                    <a:pt x="166075" y="147279"/>
                  </a:lnTo>
                  <a:lnTo>
                    <a:pt x="153311" y="142861"/>
                  </a:lnTo>
                  <a:lnTo>
                    <a:pt x="138583" y="141388"/>
                  </a:lnTo>
                  <a:close/>
                </a:path>
                <a:path w="274955" h="395604">
                  <a:moveTo>
                    <a:pt x="192196" y="360391"/>
                  </a:moveTo>
                  <a:lnTo>
                    <a:pt x="149430" y="360391"/>
                  </a:lnTo>
                  <a:lnTo>
                    <a:pt x="149804" y="360765"/>
                  </a:lnTo>
                  <a:lnTo>
                    <a:pt x="153058" y="368901"/>
                  </a:lnTo>
                  <a:lnTo>
                    <a:pt x="184450" y="392886"/>
                  </a:lnTo>
                  <a:lnTo>
                    <a:pt x="201983" y="394990"/>
                  </a:lnTo>
                  <a:lnTo>
                    <a:pt x="207968" y="394990"/>
                  </a:lnTo>
                  <a:lnTo>
                    <a:pt x="239445" y="374792"/>
                  </a:lnTo>
                  <a:lnTo>
                    <a:pt x="207033" y="374792"/>
                  </a:lnTo>
                  <a:lnTo>
                    <a:pt x="200160" y="373319"/>
                  </a:lnTo>
                  <a:lnTo>
                    <a:pt x="195251" y="368901"/>
                  </a:lnTo>
                  <a:lnTo>
                    <a:pt x="192305" y="361537"/>
                  </a:lnTo>
                  <a:lnTo>
                    <a:pt x="192196" y="360391"/>
                  </a:lnTo>
                  <a:close/>
                </a:path>
                <a:path w="274955" h="395604">
                  <a:moveTo>
                    <a:pt x="183308" y="162148"/>
                  </a:moveTo>
                  <a:lnTo>
                    <a:pt x="136900" y="162148"/>
                  </a:lnTo>
                  <a:lnTo>
                    <a:pt x="150519" y="164953"/>
                  </a:lnTo>
                  <a:lnTo>
                    <a:pt x="162007" y="173229"/>
                  </a:lnTo>
                  <a:lnTo>
                    <a:pt x="171511" y="187080"/>
                  </a:lnTo>
                  <a:lnTo>
                    <a:pt x="178980" y="206472"/>
                  </a:lnTo>
                  <a:lnTo>
                    <a:pt x="148682" y="328223"/>
                  </a:lnTo>
                  <a:lnTo>
                    <a:pt x="112634" y="364693"/>
                  </a:lnTo>
                  <a:lnTo>
                    <a:pt x="81915" y="374792"/>
                  </a:lnTo>
                  <a:lnTo>
                    <a:pt x="131747" y="374792"/>
                  </a:lnTo>
                  <a:lnTo>
                    <a:pt x="145316" y="363571"/>
                  </a:lnTo>
                  <a:lnTo>
                    <a:pt x="147560" y="361326"/>
                  </a:lnTo>
                  <a:lnTo>
                    <a:pt x="148682" y="360578"/>
                  </a:lnTo>
                  <a:lnTo>
                    <a:pt x="149430" y="360391"/>
                  </a:lnTo>
                  <a:lnTo>
                    <a:pt x="192196" y="360391"/>
                  </a:lnTo>
                  <a:lnTo>
                    <a:pt x="191500" y="353086"/>
                  </a:lnTo>
                  <a:lnTo>
                    <a:pt x="190949" y="347861"/>
                  </a:lnTo>
                  <a:lnTo>
                    <a:pt x="191136" y="345055"/>
                  </a:lnTo>
                  <a:lnTo>
                    <a:pt x="191884" y="342811"/>
                  </a:lnTo>
                  <a:lnTo>
                    <a:pt x="195582" y="328410"/>
                  </a:lnTo>
                  <a:lnTo>
                    <a:pt x="202965" y="298908"/>
                  </a:lnTo>
                  <a:lnTo>
                    <a:pt x="215975" y="246553"/>
                  </a:lnTo>
                  <a:lnTo>
                    <a:pt x="235440" y="167945"/>
                  </a:lnTo>
                  <a:lnTo>
                    <a:pt x="188518" y="167945"/>
                  </a:lnTo>
                  <a:lnTo>
                    <a:pt x="187583" y="167197"/>
                  </a:lnTo>
                  <a:lnTo>
                    <a:pt x="185713" y="164953"/>
                  </a:lnTo>
                  <a:lnTo>
                    <a:pt x="183308" y="162148"/>
                  </a:lnTo>
                  <a:close/>
                </a:path>
                <a:path w="274955" h="395604">
                  <a:moveTo>
                    <a:pt x="262579" y="303536"/>
                  </a:moveTo>
                  <a:lnTo>
                    <a:pt x="249487" y="303536"/>
                  </a:lnTo>
                  <a:lnTo>
                    <a:pt x="247617" y="303723"/>
                  </a:lnTo>
                  <a:lnTo>
                    <a:pt x="246869" y="304098"/>
                  </a:lnTo>
                  <a:lnTo>
                    <a:pt x="245373" y="304472"/>
                  </a:lnTo>
                  <a:lnTo>
                    <a:pt x="243502" y="308399"/>
                  </a:lnTo>
                  <a:lnTo>
                    <a:pt x="241258" y="315880"/>
                  </a:lnTo>
                  <a:lnTo>
                    <a:pt x="235612" y="335237"/>
                  </a:lnTo>
                  <a:lnTo>
                    <a:pt x="229896" y="350666"/>
                  </a:lnTo>
                  <a:lnTo>
                    <a:pt x="207033" y="374792"/>
                  </a:lnTo>
                  <a:lnTo>
                    <a:pt x="239445" y="374792"/>
                  </a:lnTo>
                  <a:lnTo>
                    <a:pt x="259914" y="330362"/>
                  </a:lnTo>
                  <a:lnTo>
                    <a:pt x="265384" y="309895"/>
                  </a:lnTo>
                  <a:lnTo>
                    <a:pt x="265384" y="305033"/>
                  </a:lnTo>
                  <a:lnTo>
                    <a:pt x="262579" y="303536"/>
                  </a:lnTo>
                  <a:close/>
                </a:path>
                <a:path w="274955" h="395604">
                  <a:moveTo>
                    <a:pt x="272678" y="0"/>
                  </a:moveTo>
                  <a:lnTo>
                    <a:pt x="268189" y="0"/>
                  </a:lnTo>
                  <a:lnTo>
                    <a:pt x="265209" y="420"/>
                  </a:lnTo>
                  <a:lnTo>
                    <a:pt x="257389" y="1122"/>
                  </a:lnTo>
                  <a:lnTo>
                    <a:pt x="186835" y="6171"/>
                  </a:lnTo>
                  <a:lnTo>
                    <a:pt x="183842" y="6171"/>
                  </a:lnTo>
                  <a:lnTo>
                    <a:pt x="181411" y="9725"/>
                  </a:lnTo>
                  <a:lnTo>
                    <a:pt x="179615" y="16551"/>
                  </a:lnTo>
                  <a:lnTo>
                    <a:pt x="179541" y="16831"/>
                  </a:lnTo>
                  <a:lnTo>
                    <a:pt x="178793" y="23190"/>
                  </a:lnTo>
                  <a:lnTo>
                    <a:pt x="178419" y="26744"/>
                  </a:lnTo>
                  <a:lnTo>
                    <a:pt x="178419" y="28240"/>
                  </a:lnTo>
                  <a:lnTo>
                    <a:pt x="179541" y="29736"/>
                  </a:lnTo>
                  <a:lnTo>
                    <a:pt x="181785" y="31980"/>
                  </a:lnTo>
                  <a:lnTo>
                    <a:pt x="193567" y="31980"/>
                  </a:lnTo>
                  <a:lnTo>
                    <a:pt x="205537" y="32728"/>
                  </a:lnTo>
                  <a:lnTo>
                    <a:pt x="212831" y="33663"/>
                  </a:lnTo>
                  <a:lnTo>
                    <a:pt x="218067" y="35908"/>
                  </a:lnTo>
                  <a:lnTo>
                    <a:pt x="219376" y="38900"/>
                  </a:lnTo>
                  <a:lnTo>
                    <a:pt x="219376" y="43763"/>
                  </a:lnTo>
                  <a:lnTo>
                    <a:pt x="217974" y="48917"/>
                  </a:lnTo>
                  <a:lnTo>
                    <a:pt x="214888" y="61015"/>
                  </a:lnTo>
                  <a:lnTo>
                    <a:pt x="210119" y="80057"/>
                  </a:lnTo>
                  <a:lnTo>
                    <a:pt x="188518" y="167197"/>
                  </a:lnTo>
                  <a:lnTo>
                    <a:pt x="188518" y="167945"/>
                  </a:lnTo>
                  <a:lnTo>
                    <a:pt x="235440" y="167945"/>
                  </a:lnTo>
                  <a:lnTo>
                    <a:pt x="251883" y="101272"/>
                  </a:lnTo>
                  <a:lnTo>
                    <a:pt x="264657" y="48917"/>
                  </a:lnTo>
                  <a:lnTo>
                    <a:pt x="272295" y="16831"/>
                  </a:lnTo>
                  <a:lnTo>
                    <a:pt x="274922" y="4488"/>
                  </a:lnTo>
                  <a:lnTo>
                    <a:pt x="274922" y="1496"/>
                  </a:lnTo>
                  <a:lnTo>
                    <a:pt x="272678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340719" y="6904257"/>
              <a:ext cx="274955" cy="395605"/>
            </a:xfrm>
            <a:custGeom>
              <a:avLst/>
              <a:gdLst/>
              <a:ahLst/>
              <a:cxnLst/>
              <a:rect l="l" t="t" r="r" b="b"/>
              <a:pathLst>
                <a:path w="274955" h="395604">
                  <a:moveTo>
                    <a:pt x="186835" y="6171"/>
                  </a:moveTo>
                  <a:lnTo>
                    <a:pt x="227231" y="3366"/>
                  </a:lnTo>
                  <a:lnTo>
                    <a:pt x="268189" y="0"/>
                  </a:lnTo>
                  <a:lnTo>
                    <a:pt x="272678" y="0"/>
                  </a:lnTo>
                  <a:lnTo>
                    <a:pt x="274922" y="1496"/>
                  </a:lnTo>
                  <a:lnTo>
                    <a:pt x="274922" y="4488"/>
                  </a:lnTo>
                  <a:lnTo>
                    <a:pt x="264683" y="48812"/>
                  </a:lnTo>
                  <a:lnTo>
                    <a:pt x="251883" y="101272"/>
                  </a:lnTo>
                  <a:lnTo>
                    <a:pt x="233964" y="173930"/>
                  </a:lnTo>
                  <a:lnTo>
                    <a:pt x="215975" y="246553"/>
                  </a:lnTo>
                  <a:lnTo>
                    <a:pt x="202965" y="298908"/>
                  </a:lnTo>
                  <a:lnTo>
                    <a:pt x="191884" y="342811"/>
                  </a:lnTo>
                  <a:lnTo>
                    <a:pt x="191136" y="345055"/>
                  </a:lnTo>
                  <a:lnTo>
                    <a:pt x="190949" y="347861"/>
                  </a:lnTo>
                  <a:lnTo>
                    <a:pt x="191323" y="351227"/>
                  </a:lnTo>
                  <a:lnTo>
                    <a:pt x="192305" y="361537"/>
                  </a:lnTo>
                  <a:lnTo>
                    <a:pt x="195251" y="368901"/>
                  </a:lnTo>
                  <a:lnTo>
                    <a:pt x="200160" y="373319"/>
                  </a:lnTo>
                  <a:lnTo>
                    <a:pt x="207033" y="374792"/>
                  </a:lnTo>
                  <a:lnTo>
                    <a:pt x="210399" y="374418"/>
                  </a:lnTo>
                  <a:lnTo>
                    <a:pt x="235612" y="335237"/>
                  </a:lnTo>
                  <a:lnTo>
                    <a:pt x="241258" y="315880"/>
                  </a:lnTo>
                  <a:lnTo>
                    <a:pt x="243502" y="308399"/>
                  </a:lnTo>
                  <a:lnTo>
                    <a:pt x="245373" y="304472"/>
                  </a:lnTo>
                  <a:lnTo>
                    <a:pt x="246869" y="304098"/>
                  </a:lnTo>
                  <a:lnTo>
                    <a:pt x="247617" y="303723"/>
                  </a:lnTo>
                  <a:lnTo>
                    <a:pt x="249487" y="303536"/>
                  </a:lnTo>
                  <a:lnTo>
                    <a:pt x="252479" y="303536"/>
                  </a:lnTo>
                  <a:lnTo>
                    <a:pt x="254724" y="303536"/>
                  </a:lnTo>
                  <a:lnTo>
                    <a:pt x="256968" y="303536"/>
                  </a:lnTo>
                  <a:lnTo>
                    <a:pt x="262579" y="303536"/>
                  </a:lnTo>
                  <a:lnTo>
                    <a:pt x="265384" y="305033"/>
                  </a:lnTo>
                  <a:lnTo>
                    <a:pt x="265384" y="308025"/>
                  </a:lnTo>
                  <a:lnTo>
                    <a:pt x="265384" y="309895"/>
                  </a:lnTo>
                  <a:lnTo>
                    <a:pt x="264823" y="312888"/>
                  </a:lnTo>
                  <a:lnTo>
                    <a:pt x="251498" y="353086"/>
                  </a:lnTo>
                  <a:lnTo>
                    <a:pt x="227044" y="388258"/>
                  </a:lnTo>
                  <a:lnTo>
                    <a:pt x="207968" y="394990"/>
                  </a:lnTo>
                  <a:lnTo>
                    <a:pt x="201983" y="394990"/>
                  </a:lnTo>
                  <a:lnTo>
                    <a:pt x="161400" y="380964"/>
                  </a:lnTo>
                  <a:lnTo>
                    <a:pt x="149804" y="360765"/>
                  </a:lnTo>
                  <a:lnTo>
                    <a:pt x="149430" y="360391"/>
                  </a:lnTo>
                  <a:lnTo>
                    <a:pt x="148682" y="360578"/>
                  </a:lnTo>
                  <a:lnTo>
                    <a:pt x="147560" y="361326"/>
                  </a:lnTo>
                  <a:lnTo>
                    <a:pt x="146812" y="362074"/>
                  </a:lnTo>
                  <a:lnTo>
                    <a:pt x="146064" y="362822"/>
                  </a:lnTo>
                  <a:lnTo>
                    <a:pt x="145316" y="363571"/>
                  </a:lnTo>
                  <a:lnTo>
                    <a:pt x="128694" y="377317"/>
                  </a:lnTo>
                  <a:lnTo>
                    <a:pt x="111932" y="387135"/>
                  </a:lnTo>
                  <a:lnTo>
                    <a:pt x="95030" y="393027"/>
                  </a:lnTo>
                  <a:lnTo>
                    <a:pt x="77988" y="394990"/>
                  </a:lnTo>
                  <a:lnTo>
                    <a:pt x="63014" y="393588"/>
                  </a:lnTo>
                  <a:lnTo>
                    <a:pt x="23564" y="372548"/>
                  </a:lnTo>
                  <a:lnTo>
                    <a:pt x="1472" y="324050"/>
                  </a:lnTo>
                  <a:lnTo>
                    <a:pt x="0" y="301292"/>
                  </a:lnTo>
                  <a:lnTo>
                    <a:pt x="701" y="287756"/>
                  </a:lnTo>
                  <a:lnTo>
                    <a:pt x="11221" y="246308"/>
                  </a:lnTo>
                  <a:lnTo>
                    <a:pt x="30578" y="208646"/>
                  </a:lnTo>
                  <a:lnTo>
                    <a:pt x="64522" y="170985"/>
                  </a:lnTo>
                  <a:lnTo>
                    <a:pt x="103762" y="148331"/>
                  </a:lnTo>
                  <a:lnTo>
                    <a:pt x="138583" y="141388"/>
                  </a:lnTo>
                  <a:lnTo>
                    <a:pt x="153311" y="142861"/>
                  </a:lnTo>
                  <a:lnTo>
                    <a:pt x="166075" y="147279"/>
                  </a:lnTo>
                  <a:lnTo>
                    <a:pt x="176876" y="154643"/>
                  </a:lnTo>
                  <a:lnTo>
                    <a:pt x="185713" y="164953"/>
                  </a:lnTo>
                  <a:lnTo>
                    <a:pt x="187583" y="167197"/>
                  </a:lnTo>
                  <a:lnTo>
                    <a:pt x="188518" y="167945"/>
                  </a:lnTo>
                  <a:lnTo>
                    <a:pt x="188518" y="167197"/>
                  </a:lnTo>
                  <a:lnTo>
                    <a:pt x="189675" y="162533"/>
                  </a:lnTo>
                  <a:lnTo>
                    <a:pt x="192586" y="150786"/>
                  </a:lnTo>
                  <a:lnTo>
                    <a:pt x="197249" y="131955"/>
                  </a:lnTo>
                  <a:lnTo>
                    <a:pt x="203667" y="106041"/>
                  </a:lnTo>
                  <a:lnTo>
                    <a:pt x="210119" y="80057"/>
                  </a:lnTo>
                  <a:lnTo>
                    <a:pt x="214888" y="61015"/>
                  </a:lnTo>
                  <a:lnTo>
                    <a:pt x="217974" y="48917"/>
                  </a:lnTo>
                  <a:lnTo>
                    <a:pt x="219376" y="43763"/>
                  </a:lnTo>
                  <a:lnTo>
                    <a:pt x="219376" y="38900"/>
                  </a:lnTo>
                  <a:lnTo>
                    <a:pt x="218067" y="35908"/>
                  </a:lnTo>
                  <a:lnTo>
                    <a:pt x="215449" y="34786"/>
                  </a:lnTo>
                  <a:lnTo>
                    <a:pt x="212831" y="33663"/>
                  </a:lnTo>
                  <a:lnTo>
                    <a:pt x="205537" y="32728"/>
                  </a:lnTo>
                  <a:lnTo>
                    <a:pt x="193567" y="31980"/>
                  </a:lnTo>
                  <a:lnTo>
                    <a:pt x="181785" y="31980"/>
                  </a:lnTo>
                  <a:lnTo>
                    <a:pt x="179541" y="29736"/>
                  </a:lnTo>
                  <a:lnTo>
                    <a:pt x="178419" y="28240"/>
                  </a:lnTo>
                  <a:lnTo>
                    <a:pt x="178419" y="27492"/>
                  </a:lnTo>
                  <a:lnTo>
                    <a:pt x="178419" y="26744"/>
                  </a:lnTo>
                  <a:lnTo>
                    <a:pt x="178793" y="23190"/>
                  </a:lnTo>
                  <a:lnTo>
                    <a:pt x="179541" y="16831"/>
                  </a:lnTo>
                  <a:lnTo>
                    <a:pt x="181411" y="9725"/>
                  </a:lnTo>
                  <a:lnTo>
                    <a:pt x="183842" y="6171"/>
                  </a:lnTo>
                  <a:lnTo>
                    <a:pt x="186835" y="617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7568" y="7065563"/>
              <a:ext cx="132972" cy="214327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2644817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19" h="561340">
                  <a:moveTo>
                    <a:pt x="17393" y="0"/>
                  </a:moveTo>
                  <a:lnTo>
                    <a:pt x="5049" y="0"/>
                  </a:lnTo>
                  <a:lnTo>
                    <a:pt x="2805" y="561"/>
                  </a:lnTo>
                  <a:lnTo>
                    <a:pt x="935" y="1683"/>
                  </a:lnTo>
                  <a:lnTo>
                    <a:pt x="0" y="3740"/>
                  </a:lnTo>
                  <a:lnTo>
                    <a:pt x="0" y="6732"/>
                  </a:lnTo>
                  <a:lnTo>
                    <a:pt x="374" y="7106"/>
                  </a:lnTo>
                  <a:lnTo>
                    <a:pt x="2431" y="9538"/>
                  </a:lnTo>
                  <a:lnTo>
                    <a:pt x="32744" y="46521"/>
                  </a:lnTo>
                  <a:lnTo>
                    <a:pt x="54485" y="83785"/>
                  </a:lnTo>
                  <a:lnTo>
                    <a:pt x="71395" y="125819"/>
                  </a:lnTo>
                  <a:lnTo>
                    <a:pt x="83474" y="172621"/>
                  </a:lnTo>
                  <a:lnTo>
                    <a:pt x="90721" y="224192"/>
                  </a:lnTo>
                  <a:lnTo>
                    <a:pt x="93137" y="280533"/>
                  </a:lnTo>
                  <a:lnTo>
                    <a:pt x="90721" y="336873"/>
                  </a:lnTo>
                  <a:lnTo>
                    <a:pt x="83474" y="388445"/>
                  </a:lnTo>
                  <a:lnTo>
                    <a:pt x="71395" y="435247"/>
                  </a:lnTo>
                  <a:lnTo>
                    <a:pt x="54485" y="477280"/>
                  </a:lnTo>
                  <a:lnTo>
                    <a:pt x="32744" y="514544"/>
                  </a:lnTo>
                  <a:lnTo>
                    <a:pt x="6171" y="547039"/>
                  </a:lnTo>
                  <a:lnTo>
                    <a:pt x="0" y="554333"/>
                  </a:lnTo>
                  <a:lnTo>
                    <a:pt x="374" y="556577"/>
                  </a:lnTo>
                  <a:lnTo>
                    <a:pt x="935" y="558261"/>
                  </a:lnTo>
                  <a:lnTo>
                    <a:pt x="2431" y="560505"/>
                  </a:lnTo>
                  <a:lnTo>
                    <a:pt x="3366" y="561066"/>
                  </a:lnTo>
                  <a:lnTo>
                    <a:pt x="17393" y="561066"/>
                  </a:lnTo>
                  <a:lnTo>
                    <a:pt x="19637" y="558822"/>
                  </a:lnTo>
                  <a:lnTo>
                    <a:pt x="26370" y="553585"/>
                  </a:lnTo>
                  <a:lnTo>
                    <a:pt x="57614" y="521967"/>
                  </a:lnTo>
                  <a:lnTo>
                    <a:pt x="82757" y="485182"/>
                  </a:lnTo>
                  <a:lnTo>
                    <a:pt x="101167" y="451097"/>
                  </a:lnTo>
                  <a:lnTo>
                    <a:pt x="115579" y="414067"/>
                  </a:lnTo>
                  <a:lnTo>
                    <a:pt x="125573" y="371040"/>
                  </a:lnTo>
                  <a:lnTo>
                    <a:pt x="132692" y="317984"/>
                  </a:lnTo>
                  <a:lnTo>
                    <a:pt x="134094" y="280533"/>
                  </a:lnTo>
                  <a:lnTo>
                    <a:pt x="132587" y="242450"/>
                  </a:lnTo>
                  <a:lnTo>
                    <a:pt x="120524" y="168390"/>
                  </a:lnTo>
                  <a:lnTo>
                    <a:pt x="96117" y="98256"/>
                  </a:lnTo>
                  <a:lnTo>
                    <a:pt x="57684" y="38783"/>
                  </a:lnTo>
                  <a:lnTo>
                    <a:pt x="33102" y="13465"/>
                  </a:lnTo>
                  <a:lnTo>
                    <a:pt x="1739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644817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19" h="561340">
                  <a:moveTo>
                    <a:pt x="2805" y="561"/>
                  </a:moveTo>
                  <a:lnTo>
                    <a:pt x="5049" y="0"/>
                  </a:lnTo>
                  <a:lnTo>
                    <a:pt x="6919" y="0"/>
                  </a:lnTo>
                  <a:lnTo>
                    <a:pt x="8790" y="0"/>
                  </a:lnTo>
                  <a:lnTo>
                    <a:pt x="10660" y="0"/>
                  </a:lnTo>
                  <a:lnTo>
                    <a:pt x="17393" y="0"/>
                  </a:lnTo>
                  <a:lnTo>
                    <a:pt x="33102" y="13465"/>
                  </a:lnTo>
                  <a:lnTo>
                    <a:pt x="78689" y="67047"/>
                  </a:lnTo>
                  <a:lnTo>
                    <a:pt x="109969" y="132411"/>
                  </a:lnTo>
                  <a:lnTo>
                    <a:pt x="128063" y="205069"/>
                  </a:lnTo>
                  <a:lnTo>
                    <a:pt x="134094" y="280533"/>
                  </a:lnTo>
                  <a:lnTo>
                    <a:pt x="133744" y="299434"/>
                  </a:lnTo>
                  <a:lnTo>
                    <a:pt x="128484" y="354032"/>
                  </a:lnTo>
                  <a:lnTo>
                    <a:pt x="119121" y="401057"/>
                  </a:lnTo>
                  <a:lnTo>
                    <a:pt x="106742" y="438753"/>
                  </a:lnTo>
                  <a:lnTo>
                    <a:pt x="88438" y="475047"/>
                  </a:lnTo>
                  <a:lnTo>
                    <a:pt x="63821" y="514638"/>
                  </a:lnTo>
                  <a:lnTo>
                    <a:pt x="34715" y="545952"/>
                  </a:lnTo>
                  <a:lnTo>
                    <a:pt x="19637" y="558822"/>
                  </a:lnTo>
                  <a:lnTo>
                    <a:pt x="18515" y="559944"/>
                  </a:lnTo>
                  <a:lnTo>
                    <a:pt x="17767" y="560692"/>
                  </a:lnTo>
                  <a:lnTo>
                    <a:pt x="17393" y="561066"/>
                  </a:lnTo>
                  <a:lnTo>
                    <a:pt x="10660" y="561066"/>
                  </a:lnTo>
                  <a:lnTo>
                    <a:pt x="7667" y="561066"/>
                  </a:lnTo>
                  <a:lnTo>
                    <a:pt x="5610" y="561066"/>
                  </a:lnTo>
                  <a:lnTo>
                    <a:pt x="4488" y="561066"/>
                  </a:lnTo>
                  <a:lnTo>
                    <a:pt x="3366" y="561066"/>
                  </a:lnTo>
                  <a:lnTo>
                    <a:pt x="2431" y="560505"/>
                  </a:lnTo>
                  <a:lnTo>
                    <a:pt x="1683" y="559383"/>
                  </a:lnTo>
                  <a:lnTo>
                    <a:pt x="935" y="558261"/>
                  </a:lnTo>
                  <a:lnTo>
                    <a:pt x="374" y="556577"/>
                  </a:lnTo>
                  <a:lnTo>
                    <a:pt x="0" y="554333"/>
                  </a:lnTo>
                  <a:lnTo>
                    <a:pt x="374" y="553959"/>
                  </a:lnTo>
                  <a:lnTo>
                    <a:pt x="2431" y="551528"/>
                  </a:lnTo>
                  <a:lnTo>
                    <a:pt x="32744" y="514544"/>
                  </a:lnTo>
                  <a:lnTo>
                    <a:pt x="54485" y="477280"/>
                  </a:lnTo>
                  <a:lnTo>
                    <a:pt x="71395" y="435247"/>
                  </a:lnTo>
                  <a:lnTo>
                    <a:pt x="83474" y="388445"/>
                  </a:lnTo>
                  <a:lnTo>
                    <a:pt x="90721" y="336873"/>
                  </a:lnTo>
                  <a:lnTo>
                    <a:pt x="93137" y="280533"/>
                  </a:lnTo>
                  <a:lnTo>
                    <a:pt x="90721" y="224192"/>
                  </a:lnTo>
                  <a:lnTo>
                    <a:pt x="83474" y="172621"/>
                  </a:lnTo>
                  <a:lnTo>
                    <a:pt x="71395" y="125819"/>
                  </a:lnTo>
                  <a:lnTo>
                    <a:pt x="54485" y="83785"/>
                  </a:lnTo>
                  <a:lnTo>
                    <a:pt x="32744" y="46521"/>
                  </a:lnTo>
                  <a:lnTo>
                    <a:pt x="6171" y="14026"/>
                  </a:lnTo>
                  <a:lnTo>
                    <a:pt x="0" y="6732"/>
                  </a:lnTo>
                  <a:lnTo>
                    <a:pt x="0" y="3740"/>
                  </a:lnTo>
                  <a:lnTo>
                    <a:pt x="935" y="1683"/>
                  </a:lnTo>
                  <a:lnTo>
                    <a:pt x="2805" y="56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3018600" y="7086884"/>
            <a:ext cx="375920" cy="133350"/>
            <a:chOff x="3018600" y="7086884"/>
            <a:chExt cx="375920" cy="133350"/>
          </a:xfrm>
        </p:grpSpPr>
        <p:sp>
          <p:nvSpPr>
            <p:cNvPr id="37" name="object 37" descr=""/>
            <p:cNvSpPr/>
            <p:nvPr/>
          </p:nvSpPr>
          <p:spPr>
            <a:xfrm>
              <a:off x="3019441" y="7087726"/>
              <a:ext cx="374015" cy="131445"/>
            </a:xfrm>
            <a:custGeom>
              <a:avLst/>
              <a:gdLst/>
              <a:ahLst/>
              <a:cxnLst/>
              <a:rect l="l" t="t" r="r" b="b"/>
              <a:pathLst>
                <a:path w="374014" h="131445">
                  <a:moveTo>
                    <a:pt x="365254" y="0"/>
                  </a:moveTo>
                  <a:lnTo>
                    <a:pt x="7854" y="0"/>
                  </a:lnTo>
                  <a:lnTo>
                    <a:pt x="2618" y="2618"/>
                  </a:lnTo>
                  <a:lnTo>
                    <a:pt x="0" y="6358"/>
                  </a:lnTo>
                  <a:lnTo>
                    <a:pt x="0" y="16831"/>
                  </a:lnTo>
                  <a:lnTo>
                    <a:pt x="2992" y="20572"/>
                  </a:lnTo>
                  <a:lnTo>
                    <a:pt x="8977" y="22442"/>
                  </a:lnTo>
                  <a:lnTo>
                    <a:pt x="187396" y="22442"/>
                  </a:lnTo>
                  <a:lnTo>
                    <a:pt x="365815" y="21881"/>
                  </a:lnTo>
                  <a:lnTo>
                    <a:pt x="371051" y="18889"/>
                  </a:lnTo>
                  <a:lnTo>
                    <a:pt x="373670" y="15335"/>
                  </a:lnTo>
                  <a:lnTo>
                    <a:pt x="373670" y="6732"/>
                  </a:lnTo>
                  <a:lnTo>
                    <a:pt x="370864" y="2992"/>
                  </a:lnTo>
                  <a:lnTo>
                    <a:pt x="365254" y="0"/>
                  </a:lnTo>
                  <a:close/>
                </a:path>
                <a:path w="374014" h="131445">
                  <a:moveTo>
                    <a:pt x="365815" y="108846"/>
                  </a:moveTo>
                  <a:lnTo>
                    <a:pt x="8977" y="108846"/>
                  </a:lnTo>
                  <a:lnTo>
                    <a:pt x="2992" y="110717"/>
                  </a:lnTo>
                  <a:lnTo>
                    <a:pt x="0" y="114457"/>
                  </a:lnTo>
                  <a:lnTo>
                    <a:pt x="0" y="124930"/>
                  </a:lnTo>
                  <a:lnTo>
                    <a:pt x="2618" y="128671"/>
                  </a:lnTo>
                  <a:lnTo>
                    <a:pt x="7854" y="131289"/>
                  </a:lnTo>
                  <a:lnTo>
                    <a:pt x="365254" y="131289"/>
                  </a:lnTo>
                  <a:lnTo>
                    <a:pt x="370864" y="128671"/>
                  </a:lnTo>
                  <a:lnTo>
                    <a:pt x="373670" y="124930"/>
                  </a:lnTo>
                  <a:lnTo>
                    <a:pt x="373670" y="116327"/>
                  </a:lnTo>
                  <a:lnTo>
                    <a:pt x="371051" y="112587"/>
                  </a:lnTo>
                  <a:lnTo>
                    <a:pt x="365815" y="108846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019441" y="7087726"/>
              <a:ext cx="374015" cy="131445"/>
            </a:xfrm>
            <a:custGeom>
              <a:avLst/>
              <a:gdLst/>
              <a:ahLst/>
              <a:cxnLst/>
              <a:rect l="l" t="t" r="r" b="b"/>
              <a:pathLst>
                <a:path w="374014" h="131445">
                  <a:moveTo>
                    <a:pt x="0" y="11221"/>
                  </a:moveTo>
                  <a:lnTo>
                    <a:pt x="0" y="6358"/>
                  </a:lnTo>
                  <a:lnTo>
                    <a:pt x="2618" y="2618"/>
                  </a:lnTo>
                  <a:lnTo>
                    <a:pt x="7854" y="0"/>
                  </a:lnTo>
                  <a:lnTo>
                    <a:pt x="365254" y="0"/>
                  </a:lnTo>
                  <a:lnTo>
                    <a:pt x="370864" y="2992"/>
                  </a:lnTo>
                  <a:lnTo>
                    <a:pt x="373670" y="6732"/>
                  </a:lnTo>
                  <a:lnTo>
                    <a:pt x="373670" y="11221"/>
                  </a:lnTo>
                  <a:lnTo>
                    <a:pt x="373670" y="15335"/>
                  </a:lnTo>
                  <a:lnTo>
                    <a:pt x="371051" y="18889"/>
                  </a:lnTo>
                  <a:lnTo>
                    <a:pt x="365815" y="21881"/>
                  </a:lnTo>
                  <a:lnTo>
                    <a:pt x="187396" y="22442"/>
                  </a:lnTo>
                  <a:lnTo>
                    <a:pt x="8977" y="22442"/>
                  </a:lnTo>
                  <a:lnTo>
                    <a:pt x="2992" y="20572"/>
                  </a:lnTo>
                  <a:lnTo>
                    <a:pt x="0" y="16831"/>
                  </a:lnTo>
                  <a:lnTo>
                    <a:pt x="0" y="11221"/>
                  </a:lnTo>
                  <a:close/>
                </a:path>
                <a:path w="374014" h="131445">
                  <a:moveTo>
                    <a:pt x="0" y="120068"/>
                  </a:moveTo>
                  <a:lnTo>
                    <a:pt x="0" y="114457"/>
                  </a:lnTo>
                  <a:lnTo>
                    <a:pt x="2992" y="110717"/>
                  </a:lnTo>
                  <a:lnTo>
                    <a:pt x="8977" y="108846"/>
                  </a:lnTo>
                  <a:lnTo>
                    <a:pt x="365815" y="108846"/>
                  </a:lnTo>
                  <a:lnTo>
                    <a:pt x="371051" y="112587"/>
                  </a:lnTo>
                  <a:lnTo>
                    <a:pt x="373670" y="116327"/>
                  </a:lnTo>
                  <a:lnTo>
                    <a:pt x="373670" y="120068"/>
                  </a:lnTo>
                  <a:lnTo>
                    <a:pt x="373670" y="124930"/>
                  </a:lnTo>
                  <a:lnTo>
                    <a:pt x="370864" y="128671"/>
                  </a:lnTo>
                  <a:lnTo>
                    <a:pt x="365254" y="131289"/>
                  </a:lnTo>
                  <a:lnTo>
                    <a:pt x="7854" y="131289"/>
                  </a:lnTo>
                  <a:lnTo>
                    <a:pt x="2618" y="128671"/>
                  </a:lnTo>
                  <a:lnTo>
                    <a:pt x="0" y="124930"/>
                  </a:lnTo>
                  <a:lnTo>
                    <a:pt x="0" y="12006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3610412" y="6529174"/>
            <a:ext cx="501015" cy="1248410"/>
            <a:chOff x="3610412" y="6529174"/>
            <a:chExt cx="501015" cy="1248410"/>
          </a:xfrm>
        </p:grpSpPr>
        <p:sp>
          <p:nvSpPr>
            <p:cNvPr id="40" name="object 40" descr=""/>
            <p:cNvSpPr/>
            <p:nvPr/>
          </p:nvSpPr>
          <p:spPr>
            <a:xfrm>
              <a:off x="3611254" y="6530015"/>
              <a:ext cx="499109" cy="1247140"/>
            </a:xfrm>
            <a:custGeom>
              <a:avLst/>
              <a:gdLst/>
              <a:ahLst/>
              <a:cxnLst/>
              <a:rect l="l" t="t" r="r" b="b"/>
              <a:pathLst>
                <a:path w="499110" h="1247140">
                  <a:moveTo>
                    <a:pt x="433704" y="0"/>
                  </a:moveTo>
                  <a:lnTo>
                    <a:pt x="392185" y="17673"/>
                  </a:lnTo>
                  <a:lnTo>
                    <a:pt x="365464" y="51021"/>
                  </a:lnTo>
                  <a:lnTo>
                    <a:pt x="346178" y="89209"/>
                  </a:lnTo>
                  <a:lnTo>
                    <a:pt x="331029" y="130728"/>
                  </a:lnTo>
                  <a:lnTo>
                    <a:pt x="309843" y="202455"/>
                  </a:lnTo>
                  <a:lnTo>
                    <a:pt x="296153" y="255419"/>
                  </a:lnTo>
                  <a:lnTo>
                    <a:pt x="280398" y="319785"/>
                  </a:lnTo>
                  <a:lnTo>
                    <a:pt x="262579" y="395551"/>
                  </a:lnTo>
                  <a:lnTo>
                    <a:pt x="252188" y="441240"/>
                  </a:lnTo>
                  <a:lnTo>
                    <a:pt x="241965" y="487788"/>
                  </a:lnTo>
                  <a:lnTo>
                    <a:pt x="231907" y="535195"/>
                  </a:lnTo>
                  <a:lnTo>
                    <a:pt x="222016" y="583460"/>
                  </a:lnTo>
                  <a:lnTo>
                    <a:pt x="212290" y="632585"/>
                  </a:lnTo>
                  <a:lnTo>
                    <a:pt x="202732" y="682568"/>
                  </a:lnTo>
                  <a:lnTo>
                    <a:pt x="193339" y="733410"/>
                  </a:lnTo>
                  <a:lnTo>
                    <a:pt x="184112" y="785112"/>
                  </a:lnTo>
                  <a:lnTo>
                    <a:pt x="175052" y="837672"/>
                  </a:lnTo>
                  <a:lnTo>
                    <a:pt x="174304" y="841412"/>
                  </a:lnTo>
                  <a:lnTo>
                    <a:pt x="173369" y="847210"/>
                  </a:lnTo>
                  <a:lnTo>
                    <a:pt x="172247" y="855065"/>
                  </a:lnTo>
                  <a:lnTo>
                    <a:pt x="166356" y="888694"/>
                  </a:lnTo>
                  <a:lnTo>
                    <a:pt x="154573" y="952375"/>
                  </a:lnTo>
                  <a:lnTo>
                    <a:pt x="142686" y="1011848"/>
                  </a:lnTo>
                  <a:lnTo>
                    <a:pt x="130062" y="1070479"/>
                  </a:lnTo>
                  <a:lnTo>
                    <a:pt x="116561" y="1127322"/>
                  </a:lnTo>
                  <a:lnTo>
                    <a:pt x="101973" y="1173330"/>
                  </a:lnTo>
                  <a:lnTo>
                    <a:pt x="78549" y="1216953"/>
                  </a:lnTo>
                  <a:lnTo>
                    <a:pt x="62839" y="1225369"/>
                  </a:lnTo>
                  <a:lnTo>
                    <a:pt x="61717" y="1225369"/>
                  </a:lnTo>
                  <a:lnTo>
                    <a:pt x="52985" y="1224457"/>
                  </a:lnTo>
                  <a:lnTo>
                    <a:pt x="45306" y="1221722"/>
                  </a:lnTo>
                  <a:lnTo>
                    <a:pt x="38678" y="1217163"/>
                  </a:lnTo>
                  <a:lnTo>
                    <a:pt x="33102" y="1210781"/>
                  </a:lnTo>
                  <a:lnTo>
                    <a:pt x="46112" y="1206889"/>
                  </a:lnTo>
                  <a:lnTo>
                    <a:pt x="55405" y="1200261"/>
                  </a:lnTo>
                  <a:lnTo>
                    <a:pt x="59660" y="1161407"/>
                  </a:lnTo>
                  <a:lnTo>
                    <a:pt x="17767" y="1149812"/>
                  </a:lnTo>
                  <a:lnTo>
                    <a:pt x="0" y="1181606"/>
                  </a:lnTo>
                  <a:lnTo>
                    <a:pt x="2139" y="1195948"/>
                  </a:lnTo>
                  <a:lnTo>
                    <a:pt x="20759" y="1229296"/>
                  </a:lnTo>
                  <a:lnTo>
                    <a:pt x="61717" y="1246689"/>
                  </a:lnTo>
                  <a:lnTo>
                    <a:pt x="92155" y="1238519"/>
                  </a:lnTo>
                  <a:lnTo>
                    <a:pt x="145456" y="1173154"/>
                  </a:lnTo>
                  <a:lnTo>
                    <a:pt x="168319" y="1115961"/>
                  </a:lnTo>
                  <a:lnTo>
                    <a:pt x="181364" y="1072759"/>
                  </a:lnTo>
                  <a:lnTo>
                    <a:pt x="199178" y="1008236"/>
                  </a:lnTo>
                  <a:lnTo>
                    <a:pt x="217850" y="933367"/>
                  </a:lnTo>
                  <a:lnTo>
                    <a:pt x="229072" y="884891"/>
                  </a:lnTo>
                  <a:lnTo>
                    <a:pt x="241550" y="829054"/>
                  </a:lnTo>
                  <a:lnTo>
                    <a:pt x="255285" y="765855"/>
                  </a:lnTo>
                  <a:lnTo>
                    <a:pt x="265487" y="717661"/>
                  </a:lnTo>
                  <a:lnTo>
                    <a:pt x="275575" y="668619"/>
                  </a:lnTo>
                  <a:lnTo>
                    <a:pt x="285548" y="618730"/>
                  </a:lnTo>
                  <a:lnTo>
                    <a:pt x="295407" y="567993"/>
                  </a:lnTo>
                  <a:lnTo>
                    <a:pt x="305151" y="516410"/>
                  </a:lnTo>
                  <a:lnTo>
                    <a:pt x="314781" y="463979"/>
                  </a:lnTo>
                  <a:lnTo>
                    <a:pt x="324296" y="410700"/>
                  </a:lnTo>
                  <a:lnTo>
                    <a:pt x="332151" y="362659"/>
                  </a:lnTo>
                  <a:lnTo>
                    <a:pt x="340006" y="317844"/>
                  </a:lnTo>
                  <a:lnTo>
                    <a:pt x="347861" y="276255"/>
                  </a:lnTo>
                  <a:lnTo>
                    <a:pt x="355716" y="237892"/>
                  </a:lnTo>
                  <a:lnTo>
                    <a:pt x="370163" y="172668"/>
                  </a:lnTo>
                  <a:lnTo>
                    <a:pt x="382086" y="123995"/>
                  </a:lnTo>
                  <a:lnTo>
                    <a:pt x="398392" y="72237"/>
                  </a:lnTo>
                  <a:lnTo>
                    <a:pt x="418275" y="31980"/>
                  </a:lnTo>
                  <a:lnTo>
                    <a:pt x="431273" y="20759"/>
                  </a:lnTo>
                  <a:lnTo>
                    <a:pt x="443242" y="20759"/>
                  </a:lnTo>
                  <a:lnTo>
                    <a:pt x="465685" y="35908"/>
                  </a:lnTo>
                  <a:lnTo>
                    <a:pt x="452675" y="39800"/>
                  </a:lnTo>
                  <a:lnTo>
                    <a:pt x="443382" y="46428"/>
                  </a:lnTo>
                  <a:lnTo>
                    <a:pt x="437807" y="55791"/>
                  </a:lnTo>
                  <a:lnTo>
                    <a:pt x="435948" y="67889"/>
                  </a:lnTo>
                  <a:lnTo>
                    <a:pt x="435948" y="77614"/>
                  </a:lnTo>
                  <a:lnTo>
                    <a:pt x="439128" y="85282"/>
                  </a:lnTo>
                  <a:lnTo>
                    <a:pt x="451845" y="96503"/>
                  </a:lnTo>
                  <a:lnTo>
                    <a:pt x="458952" y="99308"/>
                  </a:lnTo>
                  <a:lnTo>
                    <a:pt x="466807" y="99308"/>
                  </a:lnTo>
                  <a:lnTo>
                    <a:pt x="470921" y="99682"/>
                  </a:lnTo>
                  <a:lnTo>
                    <a:pt x="498788" y="73873"/>
                  </a:lnTo>
                  <a:lnTo>
                    <a:pt x="498788" y="64522"/>
                  </a:lnTo>
                  <a:lnTo>
                    <a:pt x="480833" y="19637"/>
                  </a:lnTo>
                  <a:lnTo>
                    <a:pt x="448432" y="1227"/>
                  </a:lnTo>
                  <a:lnTo>
                    <a:pt x="433704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611254" y="6530015"/>
              <a:ext cx="499109" cy="1247140"/>
            </a:xfrm>
            <a:custGeom>
              <a:avLst/>
              <a:gdLst/>
              <a:ahLst/>
              <a:cxnLst/>
              <a:rect l="l" t="t" r="r" b="b"/>
              <a:pathLst>
                <a:path w="499110" h="1247140">
                  <a:moveTo>
                    <a:pt x="33102" y="1210781"/>
                  </a:moveTo>
                  <a:lnTo>
                    <a:pt x="38678" y="1217163"/>
                  </a:lnTo>
                  <a:lnTo>
                    <a:pt x="45306" y="1221722"/>
                  </a:lnTo>
                  <a:lnTo>
                    <a:pt x="52985" y="1224457"/>
                  </a:lnTo>
                  <a:lnTo>
                    <a:pt x="61717" y="1225369"/>
                  </a:lnTo>
                  <a:lnTo>
                    <a:pt x="62839" y="1225369"/>
                  </a:lnTo>
                  <a:lnTo>
                    <a:pt x="94259" y="1191705"/>
                  </a:lnTo>
                  <a:lnTo>
                    <a:pt x="109407" y="1151869"/>
                  </a:lnTo>
                  <a:lnTo>
                    <a:pt x="123434" y="1099690"/>
                  </a:lnTo>
                  <a:lnTo>
                    <a:pt x="136479" y="1041199"/>
                  </a:lnTo>
                  <a:lnTo>
                    <a:pt x="148682" y="982427"/>
                  </a:lnTo>
                  <a:lnTo>
                    <a:pt x="160465" y="921130"/>
                  </a:lnTo>
                  <a:lnTo>
                    <a:pt x="172247" y="855065"/>
                  </a:lnTo>
                  <a:lnTo>
                    <a:pt x="173369" y="847210"/>
                  </a:lnTo>
                  <a:lnTo>
                    <a:pt x="174304" y="841412"/>
                  </a:lnTo>
                  <a:lnTo>
                    <a:pt x="175052" y="837672"/>
                  </a:lnTo>
                  <a:lnTo>
                    <a:pt x="184112" y="785112"/>
                  </a:lnTo>
                  <a:lnTo>
                    <a:pt x="193339" y="733410"/>
                  </a:lnTo>
                  <a:lnTo>
                    <a:pt x="202732" y="682568"/>
                  </a:lnTo>
                  <a:lnTo>
                    <a:pt x="212290" y="632585"/>
                  </a:lnTo>
                  <a:lnTo>
                    <a:pt x="222016" y="583460"/>
                  </a:lnTo>
                  <a:lnTo>
                    <a:pt x="231907" y="535195"/>
                  </a:lnTo>
                  <a:lnTo>
                    <a:pt x="241965" y="487788"/>
                  </a:lnTo>
                  <a:lnTo>
                    <a:pt x="252188" y="441240"/>
                  </a:lnTo>
                  <a:lnTo>
                    <a:pt x="262579" y="395551"/>
                  </a:lnTo>
                  <a:lnTo>
                    <a:pt x="280398" y="319785"/>
                  </a:lnTo>
                  <a:lnTo>
                    <a:pt x="296153" y="255419"/>
                  </a:lnTo>
                  <a:lnTo>
                    <a:pt x="309843" y="202455"/>
                  </a:lnTo>
                  <a:lnTo>
                    <a:pt x="321468" y="160891"/>
                  </a:lnTo>
                  <a:lnTo>
                    <a:pt x="333273" y="123995"/>
                  </a:lnTo>
                  <a:lnTo>
                    <a:pt x="335143" y="118385"/>
                  </a:lnTo>
                  <a:lnTo>
                    <a:pt x="349860" y="80513"/>
                  </a:lnTo>
                  <a:lnTo>
                    <a:pt x="370023" y="44183"/>
                  </a:lnTo>
                  <a:lnTo>
                    <a:pt x="398497" y="12413"/>
                  </a:lnTo>
                  <a:lnTo>
                    <a:pt x="433704" y="0"/>
                  </a:lnTo>
                  <a:lnTo>
                    <a:pt x="448432" y="1227"/>
                  </a:lnTo>
                  <a:lnTo>
                    <a:pt x="487847" y="29806"/>
                  </a:lnTo>
                  <a:lnTo>
                    <a:pt x="498788" y="64522"/>
                  </a:lnTo>
                  <a:lnTo>
                    <a:pt x="498788" y="73873"/>
                  </a:lnTo>
                  <a:lnTo>
                    <a:pt x="496543" y="81354"/>
                  </a:lnTo>
                  <a:lnTo>
                    <a:pt x="492055" y="86965"/>
                  </a:lnTo>
                  <a:lnTo>
                    <a:pt x="487566" y="92575"/>
                  </a:lnTo>
                  <a:lnTo>
                    <a:pt x="483265" y="96129"/>
                  </a:lnTo>
                  <a:lnTo>
                    <a:pt x="479150" y="97625"/>
                  </a:lnTo>
                  <a:lnTo>
                    <a:pt x="475036" y="99121"/>
                  </a:lnTo>
                  <a:lnTo>
                    <a:pt x="470921" y="99682"/>
                  </a:lnTo>
                  <a:lnTo>
                    <a:pt x="466807" y="99308"/>
                  </a:lnTo>
                  <a:lnTo>
                    <a:pt x="458952" y="99308"/>
                  </a:lnTo>
                  <a:lnTo>
                    <a:pt x="451845" y="96503"/>
                  </a:lnTo>
                  <a:lnTo>
                    <a:pt x="445486" y="90892"/>
                  </a:lnTo>
                  <a:lnTo>
                    <a:pt x="439128" y="85282"/>
                  </a:lnTo>
                  <a:lnTo>
                    <a:pt x="435948" y="77614"/>
                  </a:lnTo>
                  <a:lnTo>
                    <a:pt x="435948" y="67889"/>
                  </a:lnTo>
                  <a:lnTo>
                    <a:pt x="437807" y="55791"/>
                  </a:lnTo>
                  <a:lnTo>
                    <a:pt x="443382" y="46428"/>
                  </a:lnTo>
                  <a:lnTo>
                    <a:pt x="452675" y="39800"/>
                  </a:lnTo>
                  <a:lnTo>
                    <a:pt x="465685" y="35908"/>
                  </a:lnTo>
                  <a:lnTo>
                    <a:pt x="464001" y="33663"/>
                  </a:lnTo>
                  <a:lnTo>
                    <a:pt x="462879" y="32541"/>
                  </a:lnTo>
                  <a:lnTo>
                    <a:pt x="461383" y="31232"/>
                  </a:lnTo>
                  <a:lnTo>
                    <a:pt x="459513" y="29736"/>
                  </a:lnTo>
                  <a:lnTo>
                    <a:pt x="457643" y="28240"/>
                  </a:lnTo>
                  <a:lnTo>
                    <a:pt x="456147" y="27118"/>
                  </a:lnTo>
                  <a:lnTo>
                    <a:pt x="455024" y="26370"/>
                  </a:lnTo>
                  <a:lnTo>
                    <a:pt x="449414" y="22629"/>
                  </a:lnTo>
                  <a:lnTo>
                    <a:pt x="443242" y="20759"/>
                  </a:lnTo>
                  <a:lnTo>
                    <a:pt x="436509" y="20759"/>
                  </a:lnTo>
                  <a:lnTo>
                    <a:pt x="431273" y="20759"/>
                  </a:lnTo>
                  <a:lnTo>
                    <a:pt x="403967" y="58911"/>
                  </a:lnTo>
                  <a:lnTo>
                    <a:pt x="387451" y="104779"/>
                  </a:lnTo>
                  <a:lnTo>
                    <a:pt x="376440" y="146263"/>
                  </a:lnTo>
                  <a:lnTo>
                    <a:pt x="363255" y="203211"/>
                  </a:lnTo>
                  <a:lnTo>
                    <a:pt x="347861" y="276255"/>
                  </a:lnTo>
                  <a:lnTo>
                    <a:pt x="340006" y="317844"/>
                  </a:lnTo>
                  <a:lnTo>
                    <a:pt x="332151" y="362659"/>
                  </a:lnTo>
                  <a:lnTo>
                    <a:pt x="324296" y="410700"/>
                  </a:lnTo>
                  <a:lnTo>
                    <a:pt x="314781" y="463979"/>
                  </a:lnTo>
                  <a:lnTo>
                    <a:pt x="305151" y="516410"/>
                  </a:lnTo>
                  <a:lnTo>
                    <a:pt x="295407" y="567993"/>
                  </a:lnTo>
                  <a:lnTo>
                    <a:pt x="285548" y="618730"/>
                  </a:lnTo>
                  <a:lnTo>
                    <a:pt x="275575" y="668619"/>
                  </a:lnTo>
                  <a:lnTo>
                    <a:pt x="265487" y="717661"/>
                  </a:lnTo>
                  <a:lnTo>
                    <a:pt x="255285" y="765855"/>
                  </a:lnTo>
                  <a:lnTo>
                    <a:pt x="241550" y="829054"/>
                  </a:lnTo>
                  <a:lnTo>
                    <a:pt x="229072" y="884891"/>
                  </a:lnTo>
                  <a:lnTo>
                    <a:pt x="217850" y="933367"/>
                  </a:lnTo>
                  <a:lnTo>
                    <a:pt x="207886" y="974482"/>
                  </a:lnTo>
                  <a:lnTo>
                    <a:pt x="189675" y="1043162"/>
                  </a:lnTo>
                  <a:lnTo>
                    <a:pt x="174246" y="1097025"/>
                  </a:lnTo>
                  <a:lnTo>
                    <a:pt x="145456" y="1173154"/>
                  </a:lnTo>
                  <a:lnTo>
                    <a:pt x="120068" y="1214007"/>
                  </a:lnTo>
                  <a:lnTo>
                    <a:pt x="61717" y="1246689"/>
                  </a:lnTo>
                  <a:lnTo>
                    <a:pt x="50741" y="1245602"/>
                  </a:lnTo>
                  <a:lnTo>
                    <a:pt x="12518" y="1219793"/>
                  </a:lnTo>
                  <a:lnTo>
                    <a:pt x="0" y="1181606"/>
                  </a:lnTo>
                  <a:lnTo>
                    <a:pt x="666" y="1172558"/>
                  </a:lnTo>
                  <a:lnTo>
                    <a:pt x="31980" y="1147380"/>
                  </a:lnTo>
                  <a:lnTo>
                    <a:pt x="39835" y="1147380"/>
                  </a:lnTo>
                  <a:lnTo>
                    <a:pt x="46942" y="1150186"/>
                  </a:lnTo>
                  <a:lnTo>
                    <a:pt x="53301" y="1155796"/>
                  </a:lnTo>
                  <a:lnTo>
                    <a:pt x="59660" y="1161407"/>
                  </a:lnTo>
                  <a:lnTo>
                    <a:pt x="62839" y="1169075"/>
                  </a:lnTo>
                  <a:lnTo>
                    <a:pt x="62839" y="1178800"/>
                  </a:lnTo>
                  <a:lnTo>
                    <a:pt x="60980" y="1190898"/>
                  </a:lnTo>
                  <a:lnTo>
                    <a:pt x="55405" y="1200261"/>
                  </a:lnTo>
                  <a:lnTo>
                    <a:pt x="46112" y="1206889"/>
                  </a:lnTo>
                  <a:lnTo>
                    <a:pt x="33102" y="121078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4221807" y="6897244"/>
            <a:ext cx="603250" cy="512445"/>
            <a:chOff x="4221807" y="6897244"/>
            <a:chExt cx="603250" cy="512445"/>
          </a:xfrm>
        </p:grpSpPr>
        <p:sp>
          <p:nvSpPr>
            <p:cNvPr id="43" name="object 43" descr=""/>
            <p:cNvSpPr/>
            <p:nvPr/>
          </p:nvSpPr>
          <p:spPr>
            <a:xfrm>
              <a:off x="4222648" y="6903883"/>
              <a:ext cx="281305" cy="396240"/>
            </a:xfrm>
            <a:custGeom>
              <a:avLst/>
              <a:gdLst/>
              <a:ahLst/>
              <a:cxnLst/>
              <a:rect l="l" t="t" r="r" b="b"/>
              <a:pathLst>
                <a:path w="281304" h="396240">
                  <a:moveTo>
                    <a:pt x="117823" y="141762"/>
                  </a:moveTo>
                  <a:lnTo>
                    <a:pt x="73639" y="151020"/>
                  </a:lnTo>
                  <a:lnTo>
                    <a:pt x="35347" y="177671"/>
                  </a:lnTo>
                  <a:lnTo>
                    <a:pt x="8836" y="218208"/>
                  </a:lnTo>
                  <a:lnTo>
                    <a:pt x="0" y="269124"/>
                  </a:lnTo>
                  <a:lnTo>
                    <a:pt x="2174" y="296792"/>
                  </a:lnTo>
                  <a:lnTo>
                    <a:pt x="19567" y="343080"/>
                  </a:lnTo>
                  <a:lnTo>
                    <a:pt x="52705" y="376674"/>
                  </a:lnTo>
                  <a:lnTo>
                    <a:pt x="91808" y="393821"/>
                  </a:lnTo>
                  <a:lnTo>
                    <a:pt x="92044" y="393821"/>
                  </a:lnTo>
                  <a:lnTo>
                    <a:pt x="112774" y="395925"/>
                  </a:lnTo>
                  <a:lnTo>
                    <a:pt x="132481" y="394242"/>
                  </a:lnTo>
                  <a:lnTo>
                    <a:pt x="151207" y="389193"/>
                  </a:lnTo>
                  <a:lnTo>
                    <a:pt x="168951" y="380777"/>
                  </a:lnTo>
                  <a:lnTo>
                    <a:pt x="176932" y="375166"/>
                  </a:lnTo>
                  <a:lnTo>
                    <a:pt x="121751" y="375166"/>
                  </a:lnTo>
                  <a:lnTo>
                    <a:pt x="108917" y="374009"/>
                  </a:lnTo>
                  <a:lnTo>
                    <a:pt x="70869" y="349041"/>
                  </a:lnTo>
                  <a:lnTo>
                    <a:pt x="56632" y="311871"/>
                  </a:lnTo>
                  <a:lnTo>
                    <a:pt x="55433" y="300123"/>
                  </a:lnTo>
                  <a:lnTo>
                    <a:pt x="55405" y="299843"/>
                  </a:lnTo>
                  <a:lnTo>
                    <a:pt x="54668" y="286342"/>
                  </a:lnTo>
                  <a:lnTo>
                    <a:pt x="54423" y="271369"/>
                  </a:lnTo>
                  <a:lnTo>
                    <a:pt x="54914" y="255869"/>
                  </a:lnTo>
                  <a:lnTo>
                    <a:pt x="55796" y="242369"/>
                  </a:lnTo>
                  <a:lnTo>
                    <a:pt x="55826" y="241913"/>
                  </a:lnTo>
                  <a:lnTo>
                    <a:pt x="65644" y="199552"/>
                  </a:lnTo>
                  <a:lnTo>
                    <a:pt x="100851" y="167571"/>
                  </a:lnTo>
                  <a:lnTo>
                    <a:pt x="126801" y="162522"/>
                  </a:lnTo>
                  <a:lnTo>
                    <a:pt x="182580" y="162522"/>
                  </a:lnTo>
                  <a:lnTo>
                    <a:pt x="175263" y="157227"/>
                  </a:lnTo>
                  <a:lnTo>
                    <a:pt x="157379" y="148635"/>
                  </a:lnTo>
                  <a:lnTo>
                    <a:pt x="138232" y="143481"/>
                  </a:lnTo>
                  <a:lnTo>
                    <a:pt x="117823" y="141762"/>
                  </a:lnTo>
                  <a:close/>
                </a:path>
                <a:path w="281304" h="396240">
                  <a:moveTo>
                    <a:pt x="281094" y="365067"/>
                  </a:moveTo>
                  <a:lnTo>
                    <a:pt x="190201" y="365067"/>
                  </a:lnTo>
                  <a:lnTo>
                    <a:pt x="190201" y="395925"/>
                  </a:lnTo>
                  <a:lnTo>
                    <a:pt x="194129" y="395925"/>
                  </a:lnTo>
                  <a:lnTo>
                    <a:pt x="197951" y="395505"/>
                  </a:lnTo>
                  <a:lnTo>
                    <a:pt x="278008" y="389929"/>
                  </a:lnTo>
                  <a:lnTo>
                    <a:pt x="281094" y="389754"/>
                  </a:lnTo>
                  <a:lnTo>
                    <a:pt x="281094" y="365067"/>
                  </a:lnTo>
                  <a:close/>
                </a:path>
                <a:path w="281304" h="396240">
                  <a:moveTo>
                    <a:pt x="182580" y="162522"/>
                  </a:moveTo>
                  <a:lnTo>
                    <a:pt x="126801" y="162522"/>
                  </a:lnTo>
                  <a:lnTo>
                    <a:pt x="145070" y="164731"/>
                  </a:lnTo>
                  <a:lnTo>
                    <a:pt x="161727" y="171359"/>
                  </a:lnTo>
                  <a:lnTo>
                    <a:pt x="176771" y="182405"/>
                  </a:lnTo>
                  <a:lnTo>
                    <a:pt x="190201" y="197869"/>
                  </a:lnTo>
                  <a:lnTo>
                    <a:pt x="190201" y="331964"/>
                  </a:lnTo>
                  <a:lnTo>
                    <a:pt x="175193" y="350865"/>
                  </a:lnTo>
                  <a:lnTo>
                    <a:pt x="158781" y="364365"/>
                  </a:lnTo>
                  <a:lnTo>
                    <a:pt x="140967" y="372466"/>
                  </a:lnTo>
                  <a:lnTo>
                    <a:pt x="121751" y="375166"/>
                  </a:lnTo>
                  <a:lnTo>
                    <a:pt x="176932" y="375166"/>
                  </a:lnTo>
                  <a:lnTo>
                    <a:pt x="185713" y="368994"/>
                  </a:lnTo>
                  <a:lnTo>
                    <a:pt x="190201" y="365067"/>
                  </a:lnTo>
                  <a:lnTo>
                    <a:pt x="281094" y="365067"/>
                  </a:lnTo>
                  <a:lnTo>
                    <a:pt x="281094" y="363945"/>
                  </a:lnTo>
                  <a:lnTo>
                    <a:pt x="270995" y="363945"/>
                  </a:lnTo>
                  <a:lnTo>
                    <a:pt x="262263" y="362998"/>
                  </a:lnTo>
                  <a:lnTo>
                    <a:pt x="237646" y="332841"/>
                  </a:lnTo>
                  <a:lnTo>
                    <a:pt x="237410" y="269124"/>
                  </a:lnTo>
                  <a:lnTo>
                    <a:pt x="237355" y="169255"/>
                  </a:lnTo>
                  <a:lnTo>
                    <a:pt x="191884" y="169255"/>
                  </a:lnTo>
                  <a:lnTo>
                    <a:pt x="182580" y="162522"/>
                  </a:lnTo>
                  <a:close/>
                </a:path>
                <a:path w="281304" h="396240">
                  <a:moveTo>
                    <a:pt x="235273" y="0"/>
                  </a:moveTo>
                  <a:lnTo>
                    <a:pt x="233216" y="187"/>
                  </a:lnTo>
                  <a:lnTo>
                    <a:pt x="225735" y="1683"/>
                  </a:lnTo>
                  <a:lnTo>
                    <a:pt x="220125" y="2244"/>
                  </a:lnTo>
                  <a:lnTo>
                    <a:pt x="164018" y="5236"/>
                  </a:lnTo>
                  <a:lnTo>
                    <a:pt x="158594" y="5610"/>
                  </a:lnTo>
                  <a:lnTo>
                    <a:pt x="149243" y="6545"/>
                  </a:lnTo>
                  <a:lnTo>
                    <a:pt x="148495" y="6545"/>
                  </a:lnTo>
                  <a:lnTo>
                    <a:pt x="148121" y="10847"/>
                  </a:lnTo>
                  <a:lnTo>
                    <a:pt x="148121" y="32354"/>
                  </a:lnTo>
                  <a:lnTo>
                    <a:pt x="158220" y="32354"/>
                  </a:lnTo>
                  <a:lnTo>
                    <a:pt x="168635" y="33231"/>
                  </a:lnTo>
                  <a:lnTo>
                    <a:pt x="192445" y="71068"/>
                  </a:lnTo>
                  <a:lnTo>
                    <a:pt x="192071" y="74434"/>
                  </a:lnTo>
                  <a:lnTo>
                    <a:pt x="191884" y="80606"/>
                  </a:lnTo>
                  <a:lnTo>
                    <a:pt x="191884" y="169255"/>
                  </a:lnTo>
                  <a:lnTo>
                    <a:pt x="237355" y="169255"/>
                  </a:lnTo>
                  <a:lnTo>
                    <a:pt x="237331" y="374"/>
                  </a:lnTo>
                  <a:lnTo>
                    <a:pt x="235647" y="374"/>
                  </a:lnTo>
                  <a:lnTo>
                    <a:pt x="23527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222648" y="6903883"/>
              <a:ext cx="281305" cy="396240"/>
            </a:xfrm>
            <a:custGeom>
              <a:avLst/>
              <a:gdLst/>
              <a:ahLst/>
              <a:cxnLst/>
              <a:rect l="l" t="t" r="r" b="b"/>
              <a:pathLst>
                <a:path w="281304" h="396240">
                  <a:moveTo>
                    <a:pt x="191884" y="112026"/>
                  </a:moveTo>
                  <a:lnTo>
                    <a:pt x="191884" y="106041"/>
                  </a:lnTo>
                  <a:lnTo>
                    <a:pt x="191884" y="98560"/>
                  </a:lnTo>
                  <a:lnTo>
                    <a:pt x="191884" y="89583"/>
                  </a:lnTo>
                  <a:lnTo>
                    <a:pt x="191884" y="80606"/>
                  </a:lnTo>
                  <a:lnTo>
                    <a:pt x="192071" y="74434"/>
                  </a:lnTo>
                  <a:lnTo>
                    <a:pt x="192445" y="71068"/>
                  </a:lnTo>
                  <a:lnTo>
                    <a:pt x="192095" y="59636"/>
                  </a:lnTo>
                  <a:lnTo>
                    <a:pt x="191043" y="50589"/>
                  </a:lnTo>
                  <a:lnTo>
                    <a:pt x="158220" y="32354"/>
                  </a:lnTo>
                  <a:lnTo>
                    <a:pt x="148121" y="32354"/>
                  </a:lnTo>
                  <a:lnTo>
                    <a:pt x="148121" y="19450"/>
                  </a:lnTo>
                  <a:lnTo>
                    <a:pt x="148121" y="10847"/>
                  </a:lnTo>
                  <a:lnTo>
                    <a:pt x="148495" y="6545"/>
                  </a:lnTo>
                  <a:lnTo>
                    <a:pt x="149243" y="6545"/>
                  </a:lnTo>
                  <a:lnTo>
                    <a:pt x="154854" y="5984"/>
                  </a:lnTo>
                  <a:lnTo>
                    <a:pt x="158594" y="5610"/>
                  </a:lnTo>
                  <a:lnTo>
                    <a:pt x="164018" y="5236"/>
                  </a:lnTo>
                  <a:lnTo>
                    <a:pt x="171125" y="4862"/>
                  </a:lnTo>
                  <a:lnTo>
                    <a:pt x="178232" y="4488"/>
                  </a:lnTo>
                  <a:lnTo>
                    <a:pt x="185151" y="4114"/>
                  </a:lnTo>
                  <a:lnTo>
                    <a:pt x="191884" y="3740"/>
                  </a:lnTo>
                  <a:lnTo>
                    <a:pt x="198243" y="3366"/>
                  </a:lnTo>
                  <a:lnTo>
                    <a:pt x="205163" y="2992"/>
                  </a:lnTo>
                  <a:lnTo>
                    <a:pt x="212644" y="2618"/>
                  </a:lnTo>
                  <a:lnTo>
                    <a:pt x="220125" y="2244"/>
                  </a:lnTo>
                  <a:lnTo>
                    <a:pt x="225735" y="1683"/>
                  </a:lnTo>
                  <a:lnTo>
                    <a:pt x="229476" y="935"/>
                  </a:lnTo>
                  <a:lnTo>
                    <a:pt x="233216" y="187"/>
                  </a:lnTo>
                  <a:lnTo>
                    <a:pt x="235273" y="0"/>
                  </a:lnTo>
                  <a:lnTo>
                    <a:pt x="235647" y="374"/>
                  </a:lnTo>
                  <a:lnTo>
                    <a:pt x="237331" y="374"/>
                  </a:lnTo>
                  <a:lnTo>
                    <a:pt x="237331" y="170938"/>
                  </a:lnTo>
                  <a:lnTo>
                    <a:pt x="237366" y="246156"/>
                  </a:lnTo>
                  <a:lnTo>
                    <a:pt x="237471" y="300123"/>
                  </a:lnTo>
                  <a:lnTo>
                    <a:pt x="237892" y="344307"/>
                  </a:lnTo>
                  <a:lnTo>
                    <a:pt x="270995" y="363945"/>
                  </a:lnTo>
                  <a:lnTo>
                    <a:pt x="281094" y="363945"/>
                  </a:lnTo>
                  <a:lnTo>
                    <a:pt x="281094" y="389754"/>
                  </a:lnTo>
                  <a:lnTo>
                    <a:pt x="238453" y="392559"/>
                  </a:lnTo>
                  <a:lnTo>
                    <a:pt x="197951" y="395505"/>
                  </a:lnTo>
                  <a:lnTo>
                    <a:pt x="194129" y="395925"/>
                  </a:lnTo>
                  <a:lnTo>
                    <a:pt x="190201" y="395925"/>
                  </a:lnTo>
                  <a:lnTo>
                    <a:pt x="190201" y="365067"/>
                  </a:lnTo>
                  <a:lnTo>
                    <a:pt x="185713" y="368994"/>
                  </a:lnTo>
                  <a:lnTo>
                    <a:pt x="168951" y="380777"/>
                  </a:lnTo>
                  <a:lnTo>
                    <a:pt x="151207" y="389193"/>
                  </a:lnTo>
                  <a:lnTo>
                    <a:pt x="132481" y="394242"/>
                  </a:lnTo>
                  <a:lnTo>
                    <a:pt x="112774" y="395925"/>
                  </a:lnTo>
                  <a:lnTo>
                    <a:pt x="91699" y="393786"/>
                  </a:lnTo>
                  <a:lnTo>
                    <a:pt x="52705" y="376674"/>
                  </a:lnTo>
                  <a:lnTo>
                    <a:pt x="19567" y="343080"/>
                  </a:lnTo>
                  <a:lnTo>
                    <a:pt x="2174" y="296792"/>
                  </a:lnTo>
                  <a:lnTo>
                    <a:pt x="0" y="269124"/>
                  </a:lnTo>
                  <a:lnTo>
                    <a:pt x="2209" y="242369"/>
                  </a:lnTo>
                  <a:lnTo>
                    <a:pt x="19882" y="196642"/>
                  </a:lnTo>
                  <a:lnTo>
                    <a:pt x="53757" y="162171"/>
                  </a:lnTo>
                  <a:lnTo>
                    <a:pt x="94995" y="144217"/>
                  </a:lnTo>
                  <a:lnTo>
                    <a:pt x="117823" y="141762"/>
                  </a:lnTo>
                  <a:lnTo>
                    <a:pt x="138232" y="143481"/>
                  </a:lnTo>
                  <a:lnTo>
                    <a:pt x="157379" y="148635"/>
                  </a:lnTo>
                  <a:lnTo>
                    <a:pt x="175263" y="157227"/>
                  </a:lnTo>
                  <a:lnTo>
                    <a:pt x="191884" y="169255"/>
                  </a:lnTo>
                  <a:lnTo>
                    <a:pt x="191884" y="11202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6230" y="7065564"/>
              <a:ext cx="137461" cy="214327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546384" y="6898085"/>
              <a:ext cx="278130" cy="511175"/>
            </a:xfrm>
            <a:custGeom>
              <a:avLst/>
              <a:gdLst/>
              <a:ahLst/>
              <a:cxnLst/>
              <a:rect l="l" t="t" r="r" b="b"/>
              <a:pathLst>
                <a:path w="278129" h="511175">
                  <a:moveTo>
                    <a:pt x="230037" y="0"/>
                  </a:moveTo>
                  <a:lnTo>
                    <a:pt x="178980" y="23143"/>
                  </a:lnTo>
                  <a:lnTo>
                    <a:pt x="148121" y="92575"/>
                  </a:lnTo>
                  <a:lnTo>
                    <a:pt x="139179" y="136970"/>
                  </a:lnTo>
                  <a:lnTo>
                    <a:pt x="136339" y="153171"/>
                  </a:lnTo>
                  <a:lnTo>
                    <a:pt x="134655" y="153416"/>
                  </a:lnTo>
                  <a:lnTo>
                    <a:pt x="129606" y="153591"/>
                  </a:lnTo>
                  <a:lnTo>
                    <a:pt x="121190" y="153697"/>
                  </a:lnTo>
                  <a:lnTo>
                    <a:pt x="109407" y="153732"/>
                  </a:lnTo>
                  <a:lnTo>
                    <a:pt x="99133" y="153977"/>
                  </a:lnTo>
                  <a:lnTo>
                    <a:pt x="91313" y="154153"/>
                  </a:lnTo>
                  <a:lnTo>
                    <a:pt x="85948" y="154258"/>
                  </a:lnTo>
                  <a:lnTo>
                    <a:pt x="83037" y="154293"/>
                  </a:lnTo>
                  <a:lnTo>
                    <a:pt x="80793" y="154293"/>
                  </a:lnTo>
                  <a:lnTo>
                    <a:pt x="79297" y="155228"/>
                  </a:lnTo>
                  <a:lnTo>
                    <a:pt x="78549" y="157098"/>
                  </a:lnTo>
                  <a:lnTo>
                    <a:pt x="74621" y="172808"/>
                  </a:lnTo>
                  <a:lnTo>
                    <a:pt x="74621" y="175426"/>
                  </a:lnTo>
                  <a:lnTo>
                    <a:pt x="104919" y="179541"/>
                  </a:lnTo>
                  <a:lnTo>
                    <a:pt x="131289" y="179541"/>
                  </a:lnTo>
                  <a:lnTo>
                    <a:pt x="131289" y="181224"/>
                  </a:lnTo>
                  <a:lnTo>
                    <a:pt x="130518" y="185467"/>
                  </a:lnTo>
                  <a:lnTo>
                    <a:pt x="128203" y="197635"/>
                  </a:lnTo>
                  <a:lnTo>
                    <a:pt x="124346" y="217728"/>
                  </a:lnTo>
                  <a:lnTo>
                    <a:pt x="112704" y="278148"/>
                  </a:lnTo>
                  <a:lnTo>
                    <a:pt x="106322" y="311391"/>
                  </a:lnTo>
                  <a:lnTo>
                    <a:pt x="99799" y="345476"/>
                  </a:lnTo>
                  <a:lnTo>
                    <a:pt x="93137" y="380403"/>
                  </a:lnTo>
                  <a:lnTo>
                    <a:pt x="86895" y="412278"/>
                  </a:lnTo>
                  <a:lnTo>
                    <a:pt x="77357" y="455200"/>
                  </a:lnTo>
                  <a:lnTo>
                    <a:pt x="56480" y="489811"/>
                  </a:lnTo>
                  <a:lnTo>
                    <a:pt x="49747" y="489811"/>
                  </a:lnTo>
                  <a:lnTo>
                    <a:pt x="47503" y="489624"/>
                  </a:lnTo>
                  <a:lnTo>
                    <a:pt x="42267" y="488875"/>
                  </a:lnTo>
                  <a:lnTo>
                    <a:pt x="40209" y="488314"/>
                  </a:lnTo>
                  <a:lnTo>
                    <a:pt x="37217" y="486818"/>
                  </a:lnTo>
                  <a:lnTo>
                    <a:pt x="36095" y="486444"/>
                  </a:lnTo>
                  <a:lnTo>
                    <a:pt x="35347" y="486444"/>
                  </a:lnTo>
                  <a:lnTo>
                    <a:pt x="40396" y="483639"/>
                  </a:lnTo>
                  <a:lnTo>
                    <a:pt x="45259" y="481020"/>
                  </a:lnTo>
                  <a:lnTo>
                    <a:pt x="49747" y="477093"/>
                  </a:lnTo>
                  <a:lnTo>
                    <a:pt x="53862" y="435668"/>
                  </a:lnTo>
                  <a:lnTo>
                    <a:pt x="11782" y="439315"/>
                  </a:lnTo>
                  <a:lnTo>
                    <a:pt x="0" y="469612"/>
                  </a:lnTo>
                  <a:lnTo>
                    <a:pt x="911" y="478870"/>
                  </a:lnTo>
                  <a:lnTo>
                    <a:pt x="30017" y="507905"/>
                  </a:lnTo>
                  <a:lnTo>
                    <a:pt x="47129" y="510570"/>
                  </a:lnTo>
                  <a:lnTo>
                    <a:pt x="57263" y="509448"/>
                  </a:lnTo>
                  <a:lnTo>
                    <a:pt x="99589" y="479571"/>
                  </a:lnTo>
                  <a:lnTo>
                    <a:pt x="119226" y="444224"/>
                  </a:lnTo>
                  <a:lnTo>
                    <a:pt x="133709" y="398006"/>
                  </a:lnTo>
                  <a:lnTo>
                    <a:pt x="152504" y="311041"/>
                  </a:lnTo>
                  <a:lnTo>
                    <a:pt x="164953" y="247991"/>
                  </a:lnTo>
                  <a:lnTo>
                    <a:pt x="177858" y="179541"/>
                  </a:lnTo>
                  <a:lnTo>
                    <a:pt x="209277" y="179541"/>
                  </a:lnTo>
                  <a:lnTo>
                    <a:pt x="221060" y="179295"/>
                  </a:lnTo>
                  <a:lnTo>
                    <a:pt x="230037" y="179120"/>
                  </a:lnTo>
                  <a:lnTo>
                    <a:pt x="236208" y="179015"/>
                  </a:lnTo>
                  <a:lnTo>
                    <a:pt x="239575" y="178980"/>
                  </a:lnTo>
                  <a:lnTo>
                    <a:pt x="242193" y="178980"/>
                  </a:lnTo>
                  <a:lnTo>
                    <a:pt x="243876" y="178045"/>
                  </a:lnTo>
                  <a:lnTo>
                    <a:pt x="244624" y="176174"/>
                  </a:lnTo>
                  <a:lnTo>
                    <a:pt x="245373" y="175052"/>
                  </a:lnTo>
                  <a:lnTo>
                    <a:pt x="246308" y="172060"/>
                  </a:lnTo>
                  <a:lnTo>
                    <a:pt x="248552" y="162335"/>
                  </a:lnTo>
                  <a:lnTo>
                    <a:pt x="248926" y="159155"/>
                  </a:lnTo>
                  <a:lnTo>
                    <a:pt x="248552" y="157659"/>
                  </a:lnTo>
                  <a:lnTo>
                    <a:pt x="213205" y="153732"/>
                  </a:lnTo>
                  <a:lnTo>
                    <a:pt x="199704" y="153662"/>
                  </a:lnTo>
                  <a:lnTo>
                    <a:pt x="190061" y="153451"/>
                  </a:lnTo>
                  <a:lnTo>
                    <a:pt x="184275" y="153101"/>
                  </a:lnTo>
                  <a:lnTo>
                    <a:pt x="182346" y="152610"/>
                  </a:lnTo>
                  <a:lnTo>
                    <a:pt x="182346" y="151861"/>
                  </a:lnTo>
                  <a:lnTo>
                    <a:pt x="183655" y="145129"/>
                  </a:lnTo>
                  <a:lnTo>
                    <a:pt x="186274" y="132411"/>
                  </a:lnTo>
                  <a:lnTo>
                    <a:pt x="188307" y="122347"/>
                  </a:lnTo>
                  <a:lnTo>
                    <a:pt x="190482" y="111231"/>
                  </a:lnTo>
                  <a:lnTo>
                    <a:pt x="192796" y="99063"/>
                  </a:lnTo>
                  <a:lnTo>
                    <a:pt x="195251" y="85843"/>
                  </a:lnTo>
                  <a:lnTo>
                    <a:pt x="197705" y="72798"/>
                  </a:lnTo>
                  <a:lnTo>
                    <a:pt x="200020" y="61156"/>
                  </a:lnTo>
                  <a:lnTo>
                    <a:pt x="202194" y="50916"/>
                  </a:lnTo>
                  <a:lnTo>
                    <a:pt x="204228" y="42079"/>
                  </a:lnTo>
                  <a:lnTo>
                    <a:pt x="205724" y="35347"/>
                  </a:lnTo>
                  <a:lnTo>
                    <a:pt x="208529" y="30110"/>
                  </a:lnTo>
                  <a:lnTo>
                    <a:pt x="216758" y="22629"/>
                  </a:lnTo>
                  <a:lnTo>
                    <a:pt x="221060" y="20759"/>
                  </a:lnTo>
                  <a:lnTo>
                    <a:pt x="230785" y="20759"/>
                  </a:lnTo>
                  <a:lnTo>
                    <a:pt x="236396" y="21881"/>
                  </a:lnTo>
                  <a:lnTo>
                    <a:pt x="242380" y="24125"/>
                  </a:lnTo>
                  <a:lnTo>
                    <a:pt x="237331" y="26931"/>
                  </a:lnTo>
                  <a:lnTo>
                    <a:pt x="232468" y="29549"/>
                  </a:lnTo>
                  <a:lnTo>
                    <a:pt x="227980" y="33476"/>
                  </a:lnTo>
                  <a:lnTo>
                    <a:pt x="219751" y="43950"/>
                  </a:lnTo>
                  <a:lnTo>
                    <a:pt x="217693" y="50121"/>
                  </a:lnTo>
                  <a:lnTo>
                    <a:pt x="217693" y="57228"/>
                  </a:lnTo>
                  <a:lnTo>
                    <a:pt x="219236" y="67538"/>
                  </a:lnTo>
                  <a:lnTo>
                    <a:pt x="223865" y="74902"/>
                  </a:lnTo>
                  <a:lnTo>
                    <a:pt x="231580" y="79320"/>
                  </a:lnTo>
                  <a:lnTo>
                    <a:pt x="242380" y="80793"/>
                  </a:lnTo>
                  <a:lnTo>
                    <a:pt x="248271" y="79987"/>
                  </a:lnTo>
                  <a:lnTo>
                    <a:pt x="276991" y="51477"/>
                  </a:lnTo>
                  <a:lnTo>
                    <a:pt x="277727" y="42079"/>
                  </a:lnTo>
                  <a:lnTo>
                    <a:pt x="276886" y="33278"/>
                  </a:lnTo>
                  <a:lnTo>
                    <a:pt x="248973" y="3646"/>
                  </a:lnTo>
                  <a:lnTo>
                    <a:pt x="239961" y="1192"/>
                  </a:lnTo>
                  <a:lnTo>
                    <a:pt x="23003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546384" y="6898085"/>
              <a:ext cx="278130" cy="511175"/>
            </a:xfrm>
            <a:custGeom>
              <a:avLst/>
              <a:gdLst/>
              <a:ahLst/>
              <a:cxnLst/>
              <a:rect l="l" t="t" r="r" b="b"/>
              <a:pathLst>
                <a:path w="278129" h="511175">
                  <a:moveTo>
                    <a:pt x="35347" y="486444"/>
                  </a:moveTo>
                  <a:lnTo>
                    <a:pt x="36095" y="486444"/>
                  </a:lnTo>
                  <a:lnTo>
                    <a:pt x="37217" y="486818"/>
                  </a:lnTo>
                  <a:lnTo>
                    <a:pt x="38713" y="487566"/>
                  </a:lnTo>
                  <a:lnTo>
                    <a:pt x="40209" y="488314"/>
                  </a:lnTo>
                  <a:lnTo>
                    <a:pt x="42267" y="488875"/>
                  </a:lnTo>
                  <a:lnTo>
                    <a:pt x="44885" y="489249"/>
                  </a:lnTo>
                  <a:lnTo>
                    <a:pt x="47503" y="489624"/>
                  </a:lnTo>
                  <a:lnTo>
                    <a:pt x="49747" y="489811"/>
                  </a:lnTo>
                  <a:lnTo>
                    <a:pt x="51618" y="489811"/>
                  </a:lnTo>
                  <a:lnTo>
                    <a:pt x="56480" y="489811"/>
                  </a:lnTo>
                  <a:lnTo>
                    <a:pt x="60969" y="487379"/>
                  </a:lnTo>
                  <a:lnTo>
                    <a:pt x="65083" y="482517"/>
                  </a:lnTo>
                  <a:lnTo>
                    <a:pt x="69198" y="477654"/>
                  </a:lnTo>
                  <a:lnTo>
                    <a:pt x="81635" y="437211"/>
                  </a:lnTo>
                  <a:lnTo>
                    <a:pt x="93137" y="380403"/>
                  </a:lnTo>
                  <a:lnTo>
                    <a:pt x="99799" y="345476"/>
                  </a:lnTo>
                  <a:lnTo>
                    <a:pt x="106322" y="311391"/>
                  </a:lnTo>
                  <a:lnTo>
                    <a:pt x="112704" y="278148"/>
                  </a:lnTo>
                  <a:lnTo>
                    <a:pt x="118946" y="245747"/>
                  </a:lnTo>
                  <a:lnTo>
                    <a:pt x="124346" y="217728"/>
                  </a:lnTo>
                  <a:lnTo>
                    <a:pt x="128203" y="197635"/>
                  </a:lnTo>
                  <a:lnTo>
                    <a:pt x="130518" y="185467"/>
                  </a:lnTo>
                  <a:lnTo>
                    <a:pt x="131289" y="181224"/>
                  </a:lnTo>
                  <a:lnTo>
                    <a:pt x="131289" y="179541"/>
                  </a:lnTo>
                  <a:lnTo>
                    <a:pt x="104919" y="179541"/>
                  </a:lnTo>
                  <a:lnTo>
                    <a:pt x="93277" y="179471"/>
                  </a:lnTo>
                  <a:lnTo>
                    <a:pt x="74621" y="175426"/>
                  </a:lnTo>
                  <a:lnTo>
                    <a:pt x="74621" y="172808"/>
                  </a:lnTo>
                  <a:lnTo>
                    <a:pt x="78549" y="157098"/>
                  </a:lnTo>
                  <a:lnTo>
                    <a:pt x="79297" y="155228"/>
                  </a:lnTo>
                  <a:lnTo>
                    <a:pt x="80793" y="154293"/>
                  </a:lnTo>
                  <a:lnTo>
                    <a:pt x="83037" y="154293"/>
                  </a:lnTo>
                  <a:lnTo>
                    <a:pt x="85948" y="154258"/>
                  </a:lnTo>
                  <a:lnTo>
                    <a:pt x="91313" y="154153"/>
                  </a:lnTo>
                  <a:lnTo>
                    <a:pt x="99133" y="153977"/>
                  </a:lnTo>
                  <a:lnTo>
                    <a:pt x="109407" y="153732"/>
                  </a:lnTo>
                  <a:lnTo>
                    <a:pt x="121190" y="153697"/>
                  </a:lnTo>
                  <a:lnTo>
                    <a:pt x="129606" y="153591"/>
                  </a:lnTo>
                  <a:lnTo>
                    <a:pt x="134655" y="153416"/>
                  </a:lnTo>
                  <a:lnTo>
                    <a:pt x="136339" y="153171"/>
                  </a:lnTo>
                  <a:lnTo>
                    <a:pt x="136654" y="150997"/>
                  </a:lnTo>
                  <a:lnTo>
                    <a:pt x="137601" y="145596"/>
                  </a:lnTo>
                  <a:lnTo>
                    <a:pt x="145596" y="103516"/>
                  </a:lnTo>
                  <a:lnTo>
                    <a:pt x="161026" y="52073"/>
                  </a:lnTo>
                  <a:lnTo>
                    <a:pt x="201983" y="5785"/>
                  </a:lnTo>
                  <a:lnTo>
                    <a:pt x="230037" y="0"/>
                  </a:lnTo>
                  <a:lnTo>
                    <a:pt x="239961" y="1192"/>
                  </a:lnTo>
                  <a:lnTo>
                    <a:pt x="274361" y="25388"/>
                  </a:lnTo>
                  <a:lnTo>
                    <a:pt x="277727" y="42079"/>
                  </a:lnTo>
                  <a:lnTo>
                    <a:pt x="276991" y="51477"/>
                  </a:lnTo>
                  <a:lnTo>
                    <a:pt x="248271" y="79987"/>
                  </a:lnTo>
                  <a:lnTo>
                    <a:pt x="217693" y="57228"/>
                  </a:lnTo>
                  <a:lnTo>
                    <a:pt x="223865" y="38713"/>
                  </a:lnTo>
                  <a:lnTo>
                    <a:pt x="227980" y="33476"/>
                  </a:lnTo>
                  <a:lnTo>
                    <a:pt x="232468" y="29549"/>
                  </a:lnTo>
                  <a:lnTo>
                    <a:pt x="237331" y="26931"/>
                  </a:lnTo>
                  <a:lnTo>
                    <a:pt x="242380" y="24125"/>
                  </a:lnTo>
                  <a:lnTo>
                    <a:pt x="236396" y="21881"/>
                  </a:lnTo>
                  <a:lnTo>
                    <a:pt x="230785" y="20759"/>
                  </a:lnTo>
                  <a:lnTo>
                    <a:pt x="225548" y="20759"/>
                  </a:lnTo>
                  <a:lnTo>
                    <a:pt x="221060" y="20759"/>
                  </a:lnTo>
                  <a:lnTo>
                    <a:pt x="216758" y="22629"/>
                  </a:lnTo>
                  <a:lnTo>
                    <a:pt x="212644" y="26370"/>
                  </a:lnTo>
                  <a:lnTo>
                    <a:pt x="208529" y="30110"/>
                  </a:lnTo>
                  <a:lnTo>
                    <a:pt x="205724" y="35347"/>
                  </a:lnTo>
                  <a:lnTo>
                    <a:pt x="204228" y="42079"/>
                  </a:lnTo>
                  <a:lnTo>
                    <a:pt x="202194" y="50916"/>
                  </a:lnTo>
                  <a:lnTo>
                    <a:pt x="200020" y="61156"/>
                  </a:lnTo>
                  <a:lnTo>
                    <a:pt x="197705" y="72798"/>
                  </a:lnTo>
                  <a:lnTo>
                    <a:pt x="195251" y="85843"/>
                  </a:lnTo>
                  <a:lnTo>
                    <a:pt x="192796" y="99063"/>
                  </a:lnTo>
                  <a:lnTo>
                    <a:pt x="190482" y="111231"/>
                  </a:lnTo>
                  <a:lnTo>
                    <a:pt x="188307" y="122347"/>
                  </a:lnTo>
                  <a:lnTo>
                    <a:pt x="186274" y="132411"/>
                  </a:lnTo>
                  <a:lnTo>
                    <a:pt x="183655" y="145129"/>
                  </a:lnTo>
                  <a:lnTo>
                    <a:pt x="182346" y="151861"/>
                  </a:lnTo>
                  <a:lnTo>
                    <a:pt x="182346" y="152610"/>
                  </a:lnTo>
                  <a:lnTo>
                    <a:pt x="184275" y="153101"/>
                  </a:lnTo>
                  <a:lnTo>
                    <a:pt x="190061" y="153451"/>
                  </a:lnTo>
                  <a:lnTo>
                    <a:pt x="199704" y="153662"/>
                  </a:lnTo>
                  <a:lnTo>
                    <a:pt x="213205" y="153732"/>
                  </a:lnTo>
                  <a:lnTo>
                    <a:pt x="224496" y="153767"/>
                  </a:lnTo>
                  <a:lnTo>
                    <a:pt x="233123" y="153872"/>
                  </a:lnTo>
                  <a:lnTo>
                    <a:pt x="248926" y="159155"/>
                  </a:lnTo>
                  <a:lnTo>
                    <a:pt x="248552" y="162335"/>
                  </a:lnTo>
                  <a:lnTo>
                    <a:pt x="247430" y="167197"/>
                  </a:lnTo>
                  <a:lnTo>
                    <a:pt x="246308" y="172060"/>
                  </a:lnTo>
                  <a:lnTo>
                    <a:pt x="245373" y="175052"/>
                  </a:lnTo>
                  <a:lnTo>
                    <a:pt x="244624" y="176174"/>
                  </a:lnTo>
                  <a:lnTo>
                    <a:pt x="243876" y="178045"/>
                  </a:lnTo>
                  <a:lnTo>
                    <a:pt x="242193" y="178980"/>
                  </a:lnTo>
                  <a:lnTo>
                    <a:pt x="239575" y="178980"/>
                  </a:lnTo>
                  <a:lnTo>
                    <a:pt x="236208" y="179015"/>
                  </a:lnTo>
                  <a:lnTo>
                    <a:pt x="230037" y="179120"/>
                  </a:lnTo>
                  <a:lnTo>
                    <a:pt x="221060" y="179295"/>
                  </a:lnTo>
                  <a:lnTo>
                    <a:pt x="209277" y="179541"/>
                  </a:lnTo>
                  <a:lnTo>
                    <a:pt x="177858" y="179541"/>
                  </a:lnTo>
                  <a:lnTo>
                    <a:pt x="164953" y="247991"/>
                  </a:lnTo>
                  <a:lnTo>
                    <a:pt x="152504" y="311041"/>
                  </a:lnTo>
                  <a:lnTo>
                    <a:pt x="142090" y="361046"/>
                  </a:lnTo>
                  <a:lnTo>
                    <a:pt x="127362" y="421921"/>
                  </a:lnTo>
                  <a:lnTo>
                    <a:pt x="109969" y="463440"/>
                  </a:lnTo>
                  <a:lnTo>
                    <a:pt x="77742" y="500471"/>
                  </a:lnTo>
                  <a:lnTo>
                    <a:pt x="47129" y="510570"/>
                  </a:lnTo>
                  <a:lnTo>
                    <a:pt x="38362" y="509904"/>
                  </a:lnTo>
                  <a:lnTo>
                    <a:pt x="3646" y="487005"/>
                  </a:lnTo>
                  <a:lnTo>
                    <a:pt x="0" y="469612"/>
                  </a:lnTo>
                  <a:lnTo>
                    <a:pt x="736" y="459934"/>
                  </a:lnTo>
                  <a:lnTo>
                    <a:pt x="29455" y="430373"/>
                  </a:lnTo>
                  <a:lnTo>
                    <a:pt x="60034" y="453341"/>
                  </a:lnTo>
                  <a:lnTo>
                    <a:pt x="40396" y="483639"/>
                  </a:lnTo>
                  <a:lnTo>
                    <a:pt x="35347" y="486444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4982613" y="6903042"/>
            <a:ext cx="619760" cy="506730"/>
            <a:chOff x="4982613" y="6903042"/>
            <a:chExt cx="619760" cy="506730"/>
          </a:xfrm>
        </p:grpSpPr>
        <p:sp>
          <p:nvSpPr>
            <p:cNvPr id="49" name="object 49" descr=""/>
            <p:cNvSpPr/>
            <p:nvPr/>
          </p:nvSpPr>
          <p:spPr>
            <a:xfrm>
              <a:off x="4983454" y="6903883"/>
              <a:ext cx="281305" cy="396240"/>
            </a:xfrm>
            <a:custGeom>
              <a:avLst/>
              <a:gdLst/>
              <a:ahLst/>
              <a:cxnLst/>
              <a:rect l="l" t="t" r="r" b="b"/>
              <a:pathLst>
                <a:path w="281304" h="396240">
                  <a:moveTo>
                    <a:pt x="117823" y="141762"/>
                  </a:moveTo>
                  <a:lnTo>
                    <a:pt x="73639" y="151020"/>
                  </a:lnTo>
                  <a:lnTo>
                    <a:pt x="35347" y="177671"/>
                  </a:lnTo>
                  <a:lnTo>
                    <a:pt x="8836" y="218208"/>
                  </a:lnTo>
                  <a:lnTo>
                    <a:pt x="0" y="269124"/>
                  </a:lnTo>
                  <a:lnTo>
                    <a:pt x="2174" y="296792"/>
                  </a:lnTo>
                  <a:lnTo>
                    <a:pt x="19567" y="343080"/>
                  </a:lnTo>
                  <a:lnTo>
                    <a:pt x="52705" y="376674"/>
                  </a:lnTo>
                  <a:lnTo>
                    <a:pt x="91808" y="393821"/>
                  </a:lnTo>
                  <a:lnTo>
                    <a:pt x="92044" y="393821"/>
                  </a:lnTo>
                  <a:lnTo>
                    <a:pt x="112774" y="395925"/>
                  </a:lnTo>
                  <a:lnTo>
                    <a:pt x="132481" y="394242"/>
                  </a:lnTo>
                  <a:lnTo>
                    <a:pt x="151207" y="389193"/>
                  </a:lnTo>
                  <a:lnTo>
                    <a:pt x="168951" y="380777"/>
                  </a:lnTo>
                  <a:lnTo>
                    <a:pt x="176932" y="375166"/>
                  </a:lnTo>
                  <a:lnTo>
                    <a:pt x="121751" y="375166"/>
                  </a:lnTo>
                  <a:lnTo>
                    <a:pt x="108917" y="374009"/>
                  </a:lnTo>
                  <a:lnTo>
                    <a:pt x="70869" y="349041"/>
                  </a:lnTo>
                  <a:lnTo>
                    <a:pt x="56632" y="311871"/>
                  </a:lnTo>
                  <a:lnTo>
                    <a:pt x="55433" y="300123"/>
                  </a:lnTo>
                  <a:lnTo>
                    <a:pt x="55405" y="299843"/>
                  </a:lnTo>
                  <a:lnTo>
                    <a:pt x="54668" y="286342"/>
                  </a:lnTo>
                  <a:lnTo>
                    <a:pt x="54423" y="271369"/>
                  </a:lnTo>
                  <a:lnTo>
                    <a:pt x="54914" y="255869"/>
                  </a:lnTo>
                  <a:lnTo>
                    <a:pt x="55796" y="242369"/>
                  </a:lnTo>
                  <a:lnTo>
                    <a:pt x="55826" y="241913"/>
                  </a:lnTo>
                  <a:lnTo>
                    <a:pt x="65644" y="199552"/>
                  </a:lnTo>
                  <a:lnTo>
                    <a:pt x="100851" y="167571"/>
                  </a:lnTo>
                  <a:lnTo>
                    <a:pt x="126801" y="162522"/>
                  </a:lnTo>
                  <a:lnTo>
                    <a:pt x="182580" y="162522"/>
                  </a:lnTo>
                  <a:lnTo>
                    <a:pt x="175263" y="157227"/>
                  </a:lnTo>
                  <a:lnTo>
                    <a:pt x="157379" y="148635"/>
                  </a:lnTo>
                  <a:lnTo>
                    <a:pt x="138232" y="143481"/>
                  </a:lnTo>
                  <a:lnTo>
                    <a:pt x="117823" y="141762"/>
                  </a:lnTo>
                  <a:close/>
                </a:path>
                <a:path w="281304" h="396240">
                  <a:moveTo>
                    <a:pt x="281094" y="365067"/>
                  </a:moveTo>
                  <a:lnTo>
                    <a:pt x="190201" y="365067"/>
                  </a:lnTo>
                  <a:lnTo>
                    <a:pt x="190201" y="395925"/>
                  </a:lnTo>
                  <a:lnTo>
                    <a:pt x="194129" y="395925"/>
                  </a:lnTo>
                  <a:lnTo>
                    <a:pt x="197951" y="395505"/>
                  </a:lnTo>
                  <a:lnTo>
                    <a:pt x="278008" y="389929"/>
                  </a:lnTo>
                  <a:lnTo>
                    <a:pt x="281094" y="389754"/>
                  </a:lnTo>
                  <a:lnTo>
                    <a:pt x="281094" y="365067"/>
                  </a:lnTo>
                  <a:close/>
                </a:path>
                <a:path w="281304" h="396240">
                  <a:moveTo>
                    <a:pt x="182580" y="162522"/>
                  </a:moveTo>
                  <a:lnTo>
                    <a:pt x="126801" y="162522"/>
                  </a:lnTo>
                  <a:lnTo>
                    <a:pt x="145070" y="164731"/>
                  </a:lnTo>
                  <a:lnTo>
                    <a:pt x="161727" y="171359"/>
                  </a:lnTo>
                  <a:lnTo>
                    <a:pt x="176771" y="182405"/>
                  </a:lnTo>
                  <a:lnTo>
                    <a:pt x="190201" y="197869"/>
                  </a:lnTo>
                  <a:lnTo>
                    <a:pt x="190201" y="331964"/>
                  </a:lnTo>
                  <a:lnTo>
                    <a:pt x="175193" y="350865"/>
                  </a:lnTo>
                  <a:lnTo>
                    <a:pt x="158781" y="364365"/>
                  </a:lnTo>
                  <a:lnTo>
                    <a:pt x="140967" y="372466"/>
                  </a:lnTo>
                  <a:lnTo>
                    <a:pt x="121751" y="375166"/>
                  </a:lnTo>
                  <a:lnTo>
                    <a:pt x="176932" y="375166"/>
                  </a:lnTo>
                  <a:lnTo>
                    <a:pt x="185713" y="368994"/>
                  </a:lnTo>
                  <a:lnTo>
                    <a:pt x="190201" y="365067"/>
                  </a:lnTo>
                  <a:lnTo>
                    <a:pt x="281094" y="365067"/>
                  </a:lnTo>
                  <a:lnTo>
                    <a:pt x="281094" y="363945"/>
                  </a:lnTo>
                  <a:lnTo>
                    <a:pt x="270995" y="363945"/>
                  </a:lnTo>
                  <a:lnTo>
                    <a:pt x="262263" y="362998"/>
                  </a:lnTo>
                  <a:lnTo>
                    <a:pt x="237646" y="332841"/>
                  </a:lnTo>
                  <a:lnTo>
                    <a:pt x="237410" y="269124"/>
                  </a:lnTo>
                  <a:lnTo>
                    <a:pt x="237355" y="169255"/>
                  </a:lnTo>
                  <a:lnTo>
                    <a:pt x="191884" y="169255"/>
                  </a:lnTo>
                  <a:lnTo>
                    <a:pt x="182580" y="162522"/>
                  </a:lnTo>
                  <a:close/>
                </a:path>
                <a:path w="281304" h="396240">
                  <a:moveTo>
                    <a:pt x="235273" y="0"/>
                  </a:moveTo>
                  <a:lnTo>
                    <a:pt x="233216" y="187"/>
                  </a:lnTo>
                  <a:lnTo>
                    <a:pt x="225735" y="1683"/>
                  </a:lnTo>
                  <a:lnTo>
                    <a:pt x="220125" y="2244"/>
                  </a:lnTo>
                  <a:lnTo>
                    <a:pt x="164018" y="5236"/>
                  </a:lnTo>
                  <a:lnTo>
                    <a:pt x="158594" y="5610"/>
                  </a:lnTo>
                  <a:lnTo>
                    <a:pt x="149243" y="6545"/>
                  </a:lnTo>
                  <a:lnTo>
                    <a:pt x="148495" y="6545"/>
                  </a:lnTo>
                  <a:lnTo>
                    <a:pt x="148121" y="10847"/>
                  </a:lnTo>
                  <a:lnTo>
                    <a:pt x="148121" y="32354"/>
                  </a:lnTo>
                  <a:lnTo>
                    <a:pt x="158220" y="32354"/>
                  </a:lnTo>
                  <a:lnTo>
                    <a:pt x="168635" y="33231"/>
                  </a:lnTo>
                  <a:lnTo>
                    <a:pt x="192445" y="71068"/>
                  </a:lnTo>
                  <a:lnTo>
                    <a:pt x="192071" y="74434"/>
                  </a:lnTo>
                  <a:lnTo>
                    <a:pt x="191884" y="80606"/>
                  </a:lnTo>
                  <a:lnTo>
                    <a:pt x="191884" y="169255"/>
                  </a:lnTo>
                  <a:lnTo>
                    <a:pt x="237355" y="169255"/>
                  </a:lnTo>
                  <a:lnTo>
                    <a:pt x="237331" y="374"/>
                  </a:lnTo>
                  <a:lnTo>
                    <a:pt x="235647" y="374"/>
                  </a:lnTo>
                  <a:lnTo>
                    <a:pt x="23527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983454" y="6903883"/>
              <a:ext cx="281305" cy="396240"/>
            </a:xfrm>
            <a:custGeom>
              <a:avLst/>
              <a:gdLst/>
              <a:ahLst/>
              <a:cxnLst/>
              <a:rect l="l" t="t" r="r" b="b"/>
              <a:pathLst>
                <a:path w="281304" h="396240">
                  <a:moveTo>
                    <a:pt x="191884" y="112026"/>
                  </a:moveTo>
                  <a:lnTo>
                    <a:pt x="191884" y="106041"/>
                  </a:lnTo>
                  <a:lnTo>
                    <a:pt x="191884" y="98560"/>
                  </a:lnTo>
                  <a:lnTo>
                    <a:pt x="191884" y="89583"/>
                  </a:lnTo>
                  <a:lnTo>
                    <a:pt x="191884" y="80606"/>
                  </a:lnTo>
                  <a:lnTo>
                    <a:pt x="192071" y="74434"/>
                  </a:lnTo>
                  <a:lnTo>
                    <a:pt x="192445" y="71068"/>
                  </a:lnTo>
                  <a:lnTo>
                    <a:pt x="192095" y="59636"/>
                  </a:lnTo>
                  <a:lnTo>
                    <a:pt x="191043" y="50589"/>
                  </a:lnTo>
                  <a:lnTo>
                    <a:pt x="158220" y="32354"/>
                  </a:lnTo>
                  <a:lnTo>
                    <a:pt x="148121" y="32354"/>
                  </a:lnTo>
                  <a:lnTo>
                    <a:pt x="148121" y="19450"/>
                  </a:lnTo>
                  <a:lnTo>
                    <a:pt x="148121" y="10847"/>
                  </a:lnTo>
                  <a:lnTo>
                    <a:pt x="148495" y="6545"/>
                  </a:lnTo>
                  <a:lnTo>
                    <a:pt x="149243" y="6545"/>
                  </a:lnTo>
                  <a:lnTo>
                    <a:pt x="154854" y="5984"/>
                  </a:lnTo>
                  <a:lnTo>
                    <a:pt x="158594" y="5610"/>
                  </a:lnTo>
                  <a:lnTo>
                    <a:pt x="164018" y="5236"/>
                  </a:lnTo>
                  <a:lnTo>
                    <a:pt x="171125" y="4862"/>
                  </a:lnTo>
                  <a:lnTo>
                    <a:pt x="178232" y="4488"/>
                  </a:lnTo>
                  <a:lnTo>
                    <a:pt x="185151" y="4114"/>
                  </a:lnTo>
                  <a:lnTo>
                    <a:pt x="191884" y="3740"/>
                  </a:lnTo>
                  <a:lnTo>
                    <a:pt x="198243" y="3366"/>
                  </a:lnTo>
                  <a:lnTo>
                    <a:pt x="205163" y="2992"/>
                  </a:lnTo>
                  <a:lnTo>
                    <a:pt x="212644" y="2618"/>
                  </a:lnTo>
                  <a:lnTo>
                    <a:pt x="220125" y="2244"/>
                  </a:lnTo>
                  <a:lnTo>
                    <a:pt x="225735" y="1683"/>
                  </a:lnTo>
                  <a:lnTo>
                    <a:pt x="229476" y="935"/>
                  </a:lnTo>
                  <a:lnTo>
                    <a:pt x="233216" y="187"/>
                  </a:lnTo>
                  <a:lnTo>
                    <a:pt x="235273" y="0"/>
                  </a:lnTo>
                  <a:lnTo>
                    <a:pt x="235647" y="374"/>
                  </a:lnTo>
                  <a:lnTo>
                    <a:pt x="237331" y="374"/>
                  </a:lnTo>
                  <a:lnTo>
                    <a:pt x="237331" y="170938"/>
                  </a:lnTo>
                  <a:lnTo>
                    <a:pt x="237366" y="246156"/>
                  </a:lnTo>
                  <a:lnTo>
                    <a:pt x="237471" y="300123"/>
                  </a:lnTo>
                  <a:lnTo>
                    <a:pt x="237892" y="344307"/>
                  </a:lnTo>
                  <a:lnTo>
                    <a:pt x="270995" y="363945"/>
                  </a:lnTo>
                  <a:lnTo>
                    <a:pt x="281094" y="363945"/>
                  </a:lnTo>
                  <a:lnTo>
                    <a:pt x="281094" y="389754"/>
                  </a:lnTo>
                  <a:lnTo>
                    <a:pt x="238453" y="392559"/>
                  </a:lnTo>
                  <a:lnTo>
                    <a:pt x="197951" y="395505"/>
                  </a:lnTo>
                  <a:lnTo>
                    <a:pt x="194129" y="395925"/>
                  </a:lnTo>
                  <a:lnTo>
                    <a:pt x="190201" y="395925"/>
                  </a:lnTo>
                  <a:lnTo>
                    <a:pt x="190201" y="365067"/>
                  </a:lnTo>
                  <a:lnTo>
                    <a:pt x="185713" y="368994"/>
                  </a:lnTo>
                  <a:lnTo>
                    <a:pt x="168951" y="380777"/>
                  </a:lnTo>
                  <a:lnTo>
                    <a:pt x="151207" y="389193"/>
                  </a:lnTo>
                  <a:lnTo>
                    <a:pt x="132481" y="394242"/>
                  </a:lnTo>
                  <a:lnTo>
                    <a:pt x="112774" y="395925"/>
                  </a:lnTo>
                  <a:lnTo>
                    <a:pt x="91699" y="393786"/>
                  </a:lnTo>
                  <a:lnTo>
                    <a:pt x="52705" y="376674"/>
                  </a:lnTo>
                  <a:lnTo>
                    <a:pt x="19567" y="343080"/>
                  </a:lnTo>
                  <a:lnTo>
                    <a:pt x="2174" y="296792"/>
                  </a:lnTo>
                  <a:lnTo>
                    <a:pt x="0" y="269124"/>
                  </a:lnTo>
                  <a:lnTo>
                    <a:pt x="2209" y="242369"/>
                  </a:lnTo>
                  <a:lnTo>
                    <a:pt x="19882" y="196642"/>
                  </a:lnTo>
                  <a:lnTo>
                    <a:pt x="53757" y="162171"/>
                  </a:lnTo>
                  <a:lnTo>
                    <a:pt x="94995" y="144217"/>
                  </a:lnTo>
                  <a:lnTo>
                    <a:pt x="117823" y="141762"/>
                  </a:lnTo>
                  <a:lnTo>
                    <a:pt x="138232" y="143481"/>
                  </a:lnTo>
                  <a:lnTo>
                    <a:pt x="157379" y="148635"/>
                  </a:lnTo>
                  <a:lnTo>
                    <a:pt x="175263" y="157227"/>
                  </a:lnTo>
                  <a:lnTo>
                    <a:pt x="191884" y="169255"/>
                  </a:lnTo>
                  <a:lnTo>
                    <a:pt x="191884" y="11202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7036" y="7065564"/>
              <a:ext cx="137461" cy="214327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5300459" y="690425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65" y="394990"/>
                  </a:moveTo>
                  <a:lnTo>
                    <a:pt x="105665" y="394990"/>
                  </a:lnTo>
                  <a:lnTo>
                    <a:pt x="107161" y="395177"/>
                  </a:lnTo>
                  <a:lnTo>
                    <a:pt x="107161" y="395551"/>
                  </a:lnTo>
                  <a:lnTo>
                    <a:pt x="94257" y="447169"/>
                  </a:lnTo>
                  <a:lnTo>
                    <a:pt x="84999" y="485743"/>
                  </a:lnTo>
                  <a:lnTo>
                    <a:pt x="81913" y="500471"/>
                  </a:lnTo>
                  <a:lnTo>
                    <a:pt x="81913" y="503089"/>
                  </a:lnTo>
                  <a:lnTo>
                    <a:pt x="85654" y="504398"/>
                  </a:lnTo>
                  <a:lnTo>
                    <a:pt x="96501" y="504398"/>
                  </a:lnTo>
                  <a:lnTo>
                    <a:pt x="111334" y="470489"/>
                  </a:lnTo>
                  <a:lnTo>
                    <a:pt x="113193" y="462459"/>
                  </a:lnTo>
                  <a:lnTo>
                    <a:pt x="114981" y="455059"/>
                  </a:lnTo>
                  <a:lnTo>
                    <a:pt x="130023" y="395551"/>
                  </a:lnTo>
                  <a:lnTo>
                    <a:pt x="130118" y="395177"/>
                  </a:lnTo>
                  <a:lnTo>
                    <a:pt x="130165" y="394990"/>
                  </a:lnTo>
                  <a:close/>
                </a:path>
                <a:path w="300989" h="504825">
                  <a:moveTo>
                    <a:pt x="201981" y="141949"/>
                  </a:moveTo>
                  <a:lnTo>
                    <a:pt x="167756" y="141949"/>
                  </a:lnTo>
                  <a:lnTo>
                    <a:pt x="156465" y="142616"/>
                  </a:lnTo>
                  <a:lnTo>
                    <a:pt x="118383" y="152610"/>
                  </a:lnTo>
                  <a:lnTo>
                    <a:pt x="77460" y="173018"/>
                  </a:lnTo>
                  <a:lnTo>
                    <a:pt x="39132" y="203106"/>
                  </a:lnTo>
                  <a:lnTo>
                    <a:pt x="10412" y="245150"/>
                  </a:lnTo>
                  <a:lnTo>
                    <a:pt x="0" y="293542"/>
                  </a:lnTo>
                  <a:lnTo>
                    <a:pt x="201" y="304027"/>
                  </a:lnTo>
                  <a:lnTo>
                    <a:pt x="16654" y="348667"/>
                  </a:lnTo>
                  <a:lnTo>
                    <a:pt x="50213" y="378439"/>
                  </a:lnTo>
                  <a:lnTo>
                    <a:pt x="86717" y="392956"/>
                  </a:lnTo>
                  <a:lnTo>
                    <a:pt x="100802" y="394990"/>
                  </a:lnTo>
                  <a:lnTo>
                    <a:pt x="132409" y="394990"/>
                  </a:lnTo>
                  <a:lnTo>
                    <a:pt x="171649" y="388152"/>
                  </a:lnTo>
                  <a:lnTo>
                    <a:pt x="205437" y="374231"/>
                  </a:lnTo>
                  <a:lnTo>
                    <a:pt x="108844" y="374231"/>
                  </a:lnTo>
                  <a:lnTo>
                    <a:pt x="101738" y="373109"/>
                  </a:lnTo>
                  <a:lnTo>
                    <a:pt x="63994" y="355575"/>
                  </a:lnTo>
                  <a:lnTo>
                    <a:pt x="48236" y="331309"/>
                  </a:lnTo>
                  <a:lnTo>
                    <a:pt x="48109" y="330994"/>
                  </a:lnTo>
                  <a:lnTo>
                    <a:pt x="46005" y="323034"/>
                  </a:lnTo>
                  <a:lnTo>
                    <a:pt x="44743" y="314442"/>
                  </a:lnTo>
                  <a:lnTo>
                    <a:pt x="44367" y="306202"/>
                  </a:lnTo>
                  <a:lnTo>
                    <a:pt x="44375" y="304027"/>
                  </a:lnTo>
                  <a:lnTo>
                    <a:pt x="52738" y="256407"/>
                  </a:lnTo>
                  <a:lnTo>
                    <a:pt x="71253" y="218815"/>
                  </a:lnTo>
                  <a:lnTo>
                    <a:pt x="100849" y="187781"/>
                  </a:lnTo>
                  <a:lnTo>
                    <a:pt x="150443" y="165234"/>
                  </a:lnTo>
                  <a:lnTo>
                    <a:pt x="163455" y="162709"/>
                  </a:lnTo>
                  <a:lnTo>
                    <a:pt x="257088" y="162709"/>
                  </a:lnTo>
                  <a:lnTo>
                    <a:pt x="255318" y="161411"/>
                  </a:lnTo>
                  <a:lnTo>
                    <a:pt x="216569" y="145316"/>
                  </a:lnTo>
                  <a:lnTo>
                    <a:pt x="207966" y="143071"/>
                  </a:lnTo>
                  <a:lnTo>
                    <a:pt x="201981" y="141949"/>
                  </a:lnTo>
                  <a:close/>
                </a:path>
                <a:path w="300989" h="504825">
                  <a:moveTo>
                    <a:pt x="187955" y="162709"/>
                  </a:moveTo>
                  <a:lnTo>
                    <a:pt x="164951" y="162709"/>
                  </a:lnTo>
                  <a:lnTo>
                    <a:pt x="112864" y="373857"/>
                  </a:lnTo>
                  <a:lnTo>
                    <a:pt x="112772" y="374231"/>
                  </a:lnTo>
                  <a:lnTo>
                    <a:pt x="135402" y="374231"/>
                  </a:lnTo>
                  <a:lnTo>
                    <a:pt x="135296" y="374020"/>
                  </a:lnTo>
                  <a:lnTo>
                    <a:pt x="135215" y="373109"/>
                  </a:lnTo>
                  <a:lnTo>
                    <a:pt x="162146" y="267628"/>
                  </a:lnTo>
                  <a:lnTo>
                    <a:pt x="187909" y="162896"/>
                  </a:lnTo>
                  <a:lnTo>
                    <a:pt x="187955" y="162709"/>
                  </a:lnTo>
                  <a:close/>
                </a:path>
                <a:path w="300989" h="504825">
                  <a:moveTo>
                    <a:pt x="257088" y="162709"/>
                  </a:moveTo>
                  <a:lnTo>
                    <a:pt x="193004" y="162709"/>
                  </a:lnTo>
                  <a:lnTo>
                    <a:pt x="197493" y="163457"/>
                  </a:lnTo>
                  <a:lnTo>
                    <a:pt x="208714" y="166449"/>
                  </a:lnTo>
                  <a:lnTo>
                    <a:pt x="242730" y="187781"/>
                  </a:lnTo>
                  <a:lnTo>
                    <a:pt x="256181" y="227056"/>
                  </a:lnTo>
                  <a:lnTo>
                    <a:pt x="256238" y="228108"/>
                  </a:lnTo>
                  <a:lnTo>
                    <a:pt x="256344" y="230037"/>
                  </a:lnTo>
                  <a:lnTo>
                    <a:pt x="248729" y="274782"/>
                  </a:lnTo>
                  <a:lnTo>
                    <a:pt x="232560" y="313916"/>
                  </a:lnTo>
                  <a:lnTo>
                    <a:pt x="198615" y="350245"/>
                  </a:lnTo>
                  <a:lnTo>
                    <a:pt x="162707" y="368620"/>
                  </a:lnTo>
                  <a:lnTo>
                    <a:pt x="138768" y="374231"/>
                  </a:lnTo>
                  <a:lnTo>
                    <a:pt x="205437" y="374231"/>
                  </a:lnTo>
                  <a:lnTo>
                    <a:pt x="240134" y="352910"/>
                  </a:lnTo>
                  <a:lnTo>
                    <a:pt x="274114" y="318615"/>
                  </a:lnTo>
                  <a:lnTo>
                    <a:pt x="296330" y="274922"/>
                  </a:lnTo>
                  <a:lnTo>
                    <a:pt x="296381" y="274782"/>
                  </a:lnTo>
                  <a:lnTo>
                    <a:pt x="299642" y="259317"/>
                  </a:lnTo>
                  <a:lnTo>
                    <a:pt x="300568" y="245852"/>
                  </a:lnTo>
                  <a:lnTo>
                    <a:pt x="300616" y="245150"/>
                  </a:lnTo>
                  <a:lnTo>
                    <a:pt x="300729" y="243502"/>
                  </a:lnTo>
                  <a:lnTo>
                    <a:pt x="291577" y="200896"/>
                  </a:lnTo>
                  <a:lnTo>
                    <a:pt x="266083" y="169301"/>
                  </a:lnTo>
                  <a:lnTo>
                    <a:pt x="257088" y="162709"/>
                  </a:lnTo>
                  <a:close/>
                </a:path>
                <a:path w="300989" h="504825">
                  <a:moveTo>
                    <a:pt x="223863" y="0"/>
                  </a:moveTo>
                  <a:lnTo>
                    <a:pt x="209088" y="0"/>
                  </a:lnTo>
                  <a:lnTo>
                    <a:pt x="206844" y="1122"/>
                  </a:lnTo>
                  <a:lnTo>
                    <a:pt x="205348" y="3366"/>
                  </a:lnTo>
                  <a:lnTo>
                    <a:pt x="204261" y="8030"/>
                  </a:lnTo>
                  <a:lnTo>
                    <a:pt x="201000" y="20899"/>
                  </a:lnTo>
                  <a:lnTo>
                    <a:pt x="195564" y="41974"/>
                  </a:lnTo>
                  <a:lnTo>
                    <a:pt x="187955" y="71255"/>
                  </a:lnTo>
                  <a:lnTo>
                    <a:pt x="170749" y="141201"/>
                  </a:lnTo>
                  <a:lnTo>
                    <a:pt x="169627" y="141949"/>
                  </a:lnTo>
                  <a:lnTo>
                    <a:pt x="195249" y="141949"/>
                  </a:lnTo>
                  <a:lnTo>
                    <a:pt x="193565" y="141762"/>
                  </a:lnTo>
                  <a:lnTo>
                    <a:pt x="193612" y="141201"/>
                  </a:lnTo>
                  <a:lnTo>
                    <a:pt x="195810" y="132411"/>
                  </a:lnTo>
                  <a:lnTo>
                    <a:pt x="197282" y="127642"/>
                  </a:lnTo>
                  <a:lnTo>
                    <a:pt x="198896" y="121751"/>
                  </a:lnTo>
                  <a:lnTo>
                    <a:pt x="200649" y="114738"/>
                  </a:lnTo>
                  <a:lnTo>
                    <a:pt x="202542" y="106602"/>
                  </a:lnTo>
                  <a:lnTo>
                    <a:pt x="204506" y="98011"/>
                  </a:lnTo>
                  <a:lnTo>
                    <a:pt x="206470" y="89630"/>
                  </a:lnTo>
                  <a:lnTo>
                    <a:pt x="208434" y="81459"/>
                  </a:lnTo>
                  <a:lnTo>
                    <a:pt x="210397" y="73499"/>
                  </a:lnTo>
                  <a:lnTo>
                    <a:pt x="217761" y="44780"/>
                  </a:lnTo>
                  <a:lnTo>
                    <a:pt x="223021" y="23705"/>
                  </a:lnTo>
                  <a:lnTo>
                    <a:pt x="226177" y="10274"/>
                  </a:lnTo>
                  <a:lnTo>
                    <a:pt x="227229" y="4488"/>
                  </a:lnTo>
                  <a:lnTo>
                    <a:pt x="227229" y="3740"/>
                  </a:lnTo>
                  <a:lnTo>
                    <a:pt x="226107" y="2244"/>
                  </a:lnTo>
                  <a:lnTo>
                    <a:pt x="22386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5300457" y="6904257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50" y="3366"/>
                  </a:moveTo>
                  <a:lnTo>
                    <a:pt x="206846" y="1122"/>
                  </a:lnTo>
                  <a:lnTo>
                    <a:pt x="209090" y="0"/>
                  </a:lnTo>
                  <a:lnTo>
                    <a:pt x="212083" y="0"/>
                  </a:lnTo>
                  <a:lnTo>
                    <a:pt x="216571" y="0"/>
                  </a:lnTo>
                  <a:lnTo>
                    <a:pt x="223865" y="0"/>
                  </a:lnTo>
                  <a:lnTo>
                    <a:pt x="226109" y="2244"/>
                  </a:lnTo>
                  <a:lnTo>
                    <a:pt x="227231" y="3740"/>
                  </a:lnTo>
                  <a:lnTo>
                    <a:pt x="227231" y="4488"/>
                  </a:lnTo>
                  <a:lnTo>
                    <a:pt x="226179" y="10274"/>
                  </a:lnTo>
                  <a:lnTo>
                    <a:pt x="223023" y="23705"/>
                  </a:lnTo>
                  <a:lnTo>
                    <a:pt x="217763" y="44780"/>
                  </a:lnTo>
                  <a:lnTo>
                    <a:pt x="210399" y="73499"/>
                  </a:lnTo>
                  <a:lnTo>
                    <a:pt x="208436" y="81459"/>
                  </a:lnTo>
                  <a:lnTo>
                    <a:pt x="206472" y="89630"/>
                  </a:lnTo>
                  <a:lnTo>
                    <a:pt x="204508" y="98011"/>
                  </a:lnTo>
                  <a:lnTo>
                    <a:pt x="202545" y="106602"/>
                  </a:lnTo>
                  <a:lnTo>
                    <a:pt x="200651" y="114738"/>
                  </a:lnTo>
                  <a:lnTo>
                    <a:pt x="198898" y="121751"/>
                  </a:lnTo>
                  <a:lnTo>
                    <a:pt x="197285" y="127642"/>
                  </a:lnTo>
                  <a:lnTo>
                    <a:pt x="195812" y="132411"/>
                  </a:lnTo>
                  <a:lnTo>
                    <a:pt x="193567" y="141388"/>
                  </a:lnTo>
                  <a:lnTo>
                    <a:pt x="193567" y="141762"/>
                  </a:lnTo>
                  <a:lnTo>
                    <a:pt x="195251" y="141949"/>
                  </a:lnTo>
                  <a:lnTo>
                    <a:pt x="198617" y="141949"/>
                  </a:lnTo>
                  <a:lnTo>
                    <a:pt x="201983" y="141949"/>
                  </a:lnTo>
                  <a:lnTo>
                    <a:pt x="243502" y="154854"/>
                  </a:lnTo>
                  <a:lnTo>
                    <a:pt x="275799" y="178524"/>
                  </a:lnTo>
                  <a:lnTo>
                    <a:pt x="296663" y="213906"/>
                  </a:lnTo>
                  <a:lnTo>
                    <a:pt x="300731" y="243502"/>
                  </a:lnTo>
                  <a:lnTo>
                    <a:pt x="299644" y="259317"/>
                  </a:lnTo>
                  <a:lnTo>
                    <a:pt x="283338" y="304659"/>
                  </a:lnTo>
                  <a:lnTo>
                    <a:pt x="252514" y="342741"/>
                  </a:lnTo>
                  <a:lnTo>
                    <a:pt x="213626" y="370023"/>
                  </a:lnTo>
                  <a:lnTo>
                    <a:pt x="171651" y="388152"/>
                  </a:lnTo>
                  <a:lnTo>
                    <a:pt x="132411" y="394990"/>
                  </a:lnTo>
                  <a:lnTo>
                    <a:pt x="130167" y="394990"/>
                  </a:lnTo>
                  <a:lnTo>
                    <a:pt x="116701" y="448292"/>
                  </a:lnTo>
                  <a:lnTo>
                    <a:pt x="114983" y="455059"/>
                  </a:lnTo>
                  <a:lnTo>
                    <a:pt x="113195" y="462459"/>
                  </a:lnTo>
                  <a:lnTo>
                    <a:pt x="111336" y="470489"/>
                  </a:lnTo>
                  <a:lnTo>
                    <a:pt x="109407" y="479150"/>
                  </a:lnTo>
                  <a:lnTo>
                    <a:pt x="106415" y="491120"/>
                  </a:lnTo>
                  <a:lnTo>
                    <a:pt x="104358" y="498227"/>
                  </a:lnTo>
                  <a:lnTo>
                    <a:pt x="103236" y="500471"/>
                  </a:lnTo>
                  <a:lnTo>
                    <a:pt x="102114" y="502715"/>
                  </a:lnTo>
                  <a:lnTo>
                    <a:pt x="99869" y="504024"/>
                  </a:lnTo>
                  <a:lnTo>
                    <a:pt x="96503" y="504398"/>
                  </a:lnTo>
                  <a:lnTo>
                    <a:pt x="93137" y="504398"/>
                  </a:lnTo>
                  <a:lnTo>
                    <a:pt x="85656" y="504398"/>
                  </a:lnTo>
                  <a:lnTo>
                    <a:pt x="81915" y="503089"/>
                  </a:lnTo>
                  <a:lnTo>
                    <a:pt x="81915" y="500471"/>
                  </a:lnTo>
                  <a:lnTo>
                    <a:pt x="94259" y="447169"/>
                  </a:lnTo>
                  <a:lnTo>
                    <a:pt x="107163" y="395551"/>
                  </a:lnTo>
                  <a:lnTo>
                    <a:pt x="107163" y="395177"/>
                  </a:lnTo>
                  <a:lnTo>
                    <a:pt x="105667" y="394990"/>
                  </a:lnTo>
                  <a:lnTo>
                    <a:pt x="102675" y="394990"/>
                  </a:lnTo>
                  <a:lnTo>
                    <a:pt x="100804" y="394990"/>
                  </a:lnTo>
                  <a:lnTo>
                    <a:pt x="58000" y="382436"/>
                  </a:lnTo>
                  <a:lnTo>
                    <a:pt x="22863" y="356698"/>
                  </a:lnTo>
                  <a:lnTo>
                    <a:pt x="2103" y="318124"/>
                  </a:lnTo>
                  <a:lnTo>
                    <a:pt x="0" y="293437"/>
                  </a:lnTo>
                  <a:lnTo>
                    <a:pt x="1157" y="276851"/>
                  </a:lnTo>
                  <a:lnTo>
                    <a:pt x="18515" y="230037"/>
                  </a:lnTo>
                  <a:lnTo>
                    <a:pt x="51021" y="191744"/>
                  </a:lnTo>
                  <a:lnTo>
                    <a:pt x="91033" y="165234"/>
                  </a:lnTo>
                  <a:lnTo>
                    <a:pt x="131780" y="147946"/>
                  </a:lnTo>
                  <a:lnTo>
                    <a:pt x="167758" y="141949"/>
                  </a:lnTo>
                  <a:lnTo>
                    <a:pt x="169629" y="141949"/>
                  </a:lnTo>
                  <a:lnTo>
                    <a:pt x="170751" y="141201"/>
                  </a:lnTo>
                  <a:lnTo>
                    <a:pt x="171125" y="139705"/>
                  </a:lnTo>
                  <a:lnTo>
                    <a:pt x="187957" y="71255"/>
                  </a:lnTo>
                  <a:lnTo>
                    <a:pt x="195566" y="41974"/>
                  </a:lnTo>
                  <a:lnTo>
                    <a:pt x="201002" y="20899"/>
                  </a:lnTo>
                  <a:lnTo>
                    <a:pt x="204263" y="8030"/>
                  </a:lnTo>
                  <a:lnTo>
                    <a:pt x="205350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43940" y="7066125"/>
              <a:ext cx="213766" cy="213205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5714243" y="6909587"/>
            <a:ext cx="402590" cy="417195"/>
            <a:chOff x="5714243" y="6909587"/>
            <a:chExt cx="402590" cy="417195"/>
          </a:xfrm>
        </p:grpSpPr>
        <p:sp>
          <p:nvSpPr>
            <p:cNvPr id="56" name="object 56" descr=""/>
            <p:cNvSpPr/>
            <p:nvPr/>
          </p:nvSpPr>
          <p:spPr>
            <a:xfrm>
              <a:off x="5715085" y="6910429"/>
              <a:ext cx="400685" cy="415290"/>
            </a:xfrm>
            <a:custGeom>
              <a:avLst/>
              <a:gdLst/>
              <a:ahLst/>
              <a:cxnLst/>
              <a:rect l="l" t="t" r="r" b="b"/>
              <a:pathLst>
                <a:path w="400685" h="415290">
                  <a:moveTo>
                    <a:pt x="249113" y="0"/>
                  </a:moveTo>
                  <a:lnTo>
                    <a:pt x="225548" y="0"/>
                  </a:lnTo>
                  <a:lnTo>
                    <a:pt x="218067" y="374"/>
                  </a:lnTo>
                  <a:lnTo>
                    <a:pt x="210399" y="561"/>
                  </a:lnTo>
                  <a:lnTo>
                    <a:pt x="172808" y="561"/>
                  </a:lnTo>
                  <a:lnTo>
                    <a:pt x="135497" y="5400"/>
                  </a:lnTo>
                  <a:lnTo>
                    <a:pt x="72658" y="27281"/>
                  </a:lnTo>
                  <a:lnTo>
                    <a:pt x="26510" y="62734"/>
                  </a:lnTo>
                  <a:lnTo>
                    <a:pt x="2945" y="95556"/>
                  </a:lnTo>
                  <a:lnTo>
                    <a:pt x="0" y="109969"/>
                  </a:lnTo>
                  <a:lnTo>
                    <a:pt x="0" y="114457"/>
                  </a:lnTo>
                  <a:lnTo>
                    <a:pt x="3366" y="116701"/>
                  </a:lnTo>
                  <a:lnTo>
                    <a:pt x="10099" y="116701"/>
                  </a:lnTo>
                  <a:lnTo>
                    <a:pt x="48625" y="98560"/>
                  </a:lnTo>
                  <a:lnTo>
                    <a:pt x="58280" y="78759"/>
                  </a:lnTo>
                  <a:lnTo>
                    <a:pt x="64803" y="67608"/>
                  </a:lnTo>
                  <a:lnTo>
                    <a:pt x="108706" y="42781"/>
                  </a:lnTo>
                  <a:lnTo>
                    <a:pt x="140827" y="39274"/>
                  </a:lnTo>
                  <a:lnTo>
                    <a:pt x="143071" y="39274"/>
                  </a:lnTo>
                  <a:lnTo>
                    <a:pt x="142697" y="39648"/>
                  </a:lnTo>
                  <a:lnTo>
                    <a:pt x="142323" y="42454"/>
                  </a:lnTo>
                  <a:lnTo>
                    <a:pt x="138583" y="80793"/>
                  </a:lnTo>
                  <a:lnTo>
                    <a:pt x="130027" y="134094"/>
                  </a:lnTo>
                  <a:lnTo>
                    <a:pt x="120068" y="187396"/>
                  </a:lnTo>
                  <a:lnTo>
                    <a:pt x="108987" y="236349"/>
                  </a:lnTo>
                  <a:lnTo>
                    <a:pt x="97064" y="276605"/>
                  </a:lnTo>
                  <a:lnTo>
                    <a:pt x="79496" y="326996"/>
                  </a:lnTo>
                  <a:lnTo>
                    <a:pt x="64382" y="368760"/>
                  </a:lnTo>
                  <a:lnTo>
                    <a:pt x="52179" y="400040"/>
                  </a:lnTo>
                  <a:lnTo>
                    <a:pt x="49934" y="406586"/>
                  </a:lnTo>
                  <a:lnTo>
                    <a:pt x="49934" y="412944"/>
                  </a:lnTo>
                  <a:lnTo>
                    <a:pt x="52366" y="415189"/>
                  </a:lnTo>
                  <a:lnTo>
                    <a:pt x="63587" y="415189"/>
                  </a:lnTo>
                  <a:lnTo>
                    <a:pt x="71629" y="412944"/>
                  </a:lnTo>
                  <a:lnTo>
                    <a:pt x="102675" y="390502"/>
                  </a:lnTo>
                  <a:lnTo>
                    <a:pt x="125117" y="337200"/>
                  </a:lnTo>
                  <a:lnTo>
                    <a:pt x="143352" y="282777"/>
                  </a:lnTo>
                  <a:lnTo>
                    <a:pt x="164392" y="208155"/>
                  </a:lnTo>
                  <a:lnTo>
                    <a:pt x="174772" y="166180"/>
                  </a:lnTo>
                  <a:lnTo>
                    <a:pt x="183468" y="124977"/>
                  </a:lnTo>
                  <a:lnTo>
                    <a:pt x="190482" y="84545"/>
                  </a:lnTo>
                  <a:lnTo>
                    <a:pt x="195812" y="44885"/>
                  </a:lnTo>
                  <a:lnTo>
                    <a:pt x="196934" y="38713"/>
                  </a:lnTo>
                  <a:lnTo>
                    <a:pt x="213205" y="38713"/>
                  </a:lnTo>
                  <a:lnTo>
                    <a:pt x="224917" y="38748"/>
                  </a:lnTo>
                  <a:lnTo>
                    <a:pt x="270258" y="45095"/>
                  </a:lnTo>
                  <a:lnTo>
                    <a:pt x="310620" y="59402"/>
                  </a:lnTo>
                  <a:lnTo>
                    <a:pt x="337867" y="86754"/>
                  </a:lnTo>
                  <a:lnTo>
                    <a:pt x="344494" y="115579"/>
                  </a:lnTo>
                  <a:lnTo>
                    <a:pt x="343828" y="124767"/>
                  </a:lnTo>
                  <a:lnTo>
                    <a:pt x="314021" y="184766"/>
                  </a:lnTo>
                  <a:lnTo>
                    <a:pt x="249779" y="222077"/>
                  </a:lnTo>
                  <a:lnTo>
                    <a:pt x="205350" y="229476"/>
                  </a:lnTo>
                  <a:lnTo>
                    <a:pt x="197214" y="230387"/>
                  </a:lnTo>
                  <a:lnTo>
                    <a:pt x="189640" y="232000"/>
                  </a:lnTo>
                  <a:lnTo>
                    <a:pt x="155415" y="255285"/>
                  </a:lnTo>
                  <a:lnTo>
                    <a:pt x="153732" y="258838"/>
                  </a:lnTo>
                  <a:lnTo>
                    <a:pt x="153732" y="265945"/>
                  </a:lnTo>
                  <a:lnTo>
                    <a:pt x="157285" y="268189"/>
                  </a:lnTo>
                  <a:lnTo>
                    <a:pt x="169442" y="268189"/>
                  </a:lnTo>
                  <a:lnTo>
                    <a:pt x="213135" y="262964"/>
                  </a:lnTo>
                  <a:lnTo>
                    <a:pt x="254443" y="251217"/>
                  </a:lnTo>
                  <a:lnTo>
                    <a:pt x="293367" y="232947"/>
                  </a:lnTo>
                  <a:lnTo>
                    <a:pt x="329907" y="208155"/>
                  </a:lnTo>
                  <a:lnTo>
                    <a:pt x="360835" y="179646"/>
                  </a:lnTo>
                  <a:lnTo>
                    <a:pt x="396183" y="119892"/>
                  </a:lnTo>
                  <a:lnTo>
                    <a:pt x="400601" y="88648"/>
                  </a:lnTo>
                  <a:lnTo>
                    <a:pt x="400601" y="80419"/>
                  </a:lnTo>
                  <a:lnTo>
                    <a:pt x="399292" y="73125"/>
                  </a:lnTo>
                  <a:lnTo>
                    <a:pt x="396674" y="66766"/>
                  </a:lnTo>
                  <a:lnTo>
                    <a:pt x="393903" y="59297"/>
                  </a:lnTo>
                  <a:lnTo>
                    <a:pt x="356417" y="21460"/>
                  </a:lnTo>
                  <a:lnTo>
                    <a:pt x="291333" y="2384"/>
                  </a:lnTo>
                  <a:lnTo>
                    <a:pt x="24911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715085" y="6910429"/>
              <a:ext cx="400685" cy="415290"/>
            </a:xfrm>
            <a:custGeom>
              <a:avLst/>
              <a:gdLst/>
              <a:ahLst/>
              <a:cxnLst/>
              <a:rect l="l" t="t" r="r" b="b"/>
              <a:pathLst>
                <a:path w="400685" h="415290">
                  <a:moveTo>
                    <a:pt x="10099" y="116701"/>
                  </a:moveTo>
                  <a:lnTo>
                    <a:pt x="3366" y="116701"/>
                  </a:lnTo>
                  <a:lnTo>
                    <a:pt x="0" y="114457"/>
                  </a:lnTo>
                  <a:lnTo>
                    <a:pt x="0" y="109969"/>
                  </a:lnTo>
                  <a:lnTo>
                    <a:pt x="2945" y="95556"/>
                  </a:lnTo>
                  <a:lnTo>
                    <a:pt x="26510" y="62734"/>
                  </a:lnTo>
                  <a:lnTo>
                    <a:pt x="72658" y="27281"/>
                  </a:lnTo>
                  <a:lnTo>
                    <a:pt x="135497" y="5400"/>
                  </a:lnTo>
                  <a:lnTo>
                    <a:pt x="172808" y="561"/>
                  </a:lnTo>
                  <a:lnTo>
                    <a:pt x="173556" y="561"/>
                  </a:lnTo>
                  <a:lnTo>
                    <a:pt x="176735" y="561"/>
                  </a:lnTo>
                  <a:lnTo>
                    <a:pt x="210399" y="561"/>
                  </a:lnTo>
                  <a:lnTo>
                    <a:pt x="218067" y="374"/>
                  </a:lnTo>
                  <a:lnTo>
                    <a:pt x="225548" y="0"/>
                  </a:lnTo>
                  <a:lnTo>
                    <a:pt x="249113" y="0"/>
                  </a:lnTo>
                  <a:lnTo>
                    <a:pt x="291333" y="2384"/>
                  </a:lnTo>
                  <a:lnTo>
                    <a:pt x="356417" y="21460"/>
                  </a:lnTo>
                  <a:lnTo>
                    <a:pt x="390081" y="52038"/>
                  </a:lnTo>
                  <a:lnTo>
                    <a:pt x="396674" y="66766"/>
                  </a:lnTo>
                  <a:lnTo>
                    <a:pt x="399292" y="73125"/>
                  </a:lnTo>
                  <a:lnTo>
                    <a:pt x="400601" y="80419"/>
                  </a:lnTo>
                  <a:lnTo>
                    <a:pt x="400601" y="88648"/>
                  </a:lnTo>
                  <a:lnTo>
                    <a:pt x="382927" y="150225"/>
                  </a:lnTo>
                  <a:lnTo>
                    <a:pt x="329907" y="208155"/>
                  </a:lnTo>
                  <a:lnTo>
                    <a:pt x="293367" y="232947"/>
                  </a:lnTo>
                  <a:lnTo>
                    <a:pt x="254443" y="251217"/>
                  </a:lnTo>
                  <a:lnTo>
                    <a:pt x="213135" y="262964"/>
                  </a:lnTo>
                  <a:lnTo>
                    <a:pt x="169442" y="268189"/>
                  </a:lnTo>
                  <a:lnTo>
                    <a:pt x="164392" y="268189"/>
                  </a:lnTo>
                  <a:lnTo>
                    <a:pt x="157285" y="268189"/>
                  </a:lnTo>
                  <a:lnTo>
                    <a:pt x="153732" y="265945"/>
                  </a:lnTo>
                  <a:lnTo>
                    <a:pt x="153732" y="261456"/>
                  </a:lnTo>
                  <a:lnTo>
                    <a:pt x="153732" y="258838"/>
                  </a:lnTo>
                  <a:lnTo>
                    <a:pt x="155415" y="255285"/>
                  </a:lnTo>
                  <a:lnTo>
                    <a:pt x="158781" y="250796"/>
                  </a:lnTo>
                  <a:lnTo>
                    <a:pt x="162148" y="246308"/>
                  </a:lnTo>
                  <a:lnTo>
                    <a:pt x="197214" y="230387"/>
                  </a:lnTo>
                  <a:lnTo>
                    <a:pt x="205350" y="229476"/>
                  </a:lnTo>
                  <a:lnTo>
                    <a:pt x="249779" y="222077"/>
                  </a:lnTo>
                  <a:lnTo>
                    <a:pt x="286003" y="207173"/>
                  </a:lnTo>
                  <a:lnTo>
                    <a:pt x="333834" y="154854"/>
                  </a:lnTo>
                  <a:lnTo>
                    <a:pt x="344494" y="115579"/>
                  </a:lnTo>
                  <a:lnTo>
                    <a:pt x="343758" y="105270"/>
                  </a:lnTo>
                  <a:lnTo>
                    <a:pt x="326330" y="71185"/>
                  </a:lnTo>
                  <a:lnTo>
                    <a:pt x="291298" y="51267"/>
                  </a:lnTo>
                  <a:lnTo>
                    <a:pt x="247921" y="40712"/>
                  </a:lnTo>
                  <a:lnTo>
                    <a:pt x="213205" y="38713"/>
                  </a:lnTo>
                  <a:lnTo>
                    <a:pt x="196934" y="38713"/>
                  </a:lnTo>
                  <a:lnTo>
                    <a:pt x="195812" y="44885"/>
                  </a:lnTo>
                  <a:lnTo>
                    <a:pt x="190482" y="84545"/>
                  </a:lnTo>
                  <a:lnTo>
                    <a:pt x="183468" y="124977"/>
                  </a:lnTo>
                  <a:lnTo>
                    <a:pt x="174772" y="166180"/>
                  </a:lnTo>
                  <a:lnTo>
                    <a:pt x="164392" y="208155"/>
                  </a:lnTo>
                  <a:lnTo>
                    <a:pt x="153521" y="247991"/>
                  </a:lnTo>
                  <a:lnTo>
                    <a:pt x="133884" y="312514"/>
                  </a:lnTo>
                  <a:lnTo>
                    <a:pt x="117403" y="357153"/>
                  </a:lnTo>
                  <a:lnTo>
                    <a:pt x="98817" y="395832"/>
                  </a:lnTo>
                  <a:lnTo>
                    <a:pt x="63587" y="415189"/>
                  </a:lnTo>
                  <a:lnTo>
                    <a:pt x="57228" y="415189"/>
                  </a:lnTo>
                  <a:lnTo>
                    <a:pt x="52366" y="415189"/>
                  </a:lnTo>
                  <a:lnTo>
                    <a:pt x="49934" y="412944"/>
                  </a:lnTo>
                  <a:lnTo>
                    <a:pt x="49934" y="408456"/>
                  </a:lnTo>
                  <a:lnTo>
                    <a:pt x="49934" y="406586"/>
                  </a:lnTo>
                  <a:lnTo>
                    <a:pt x="52179" y="400040"/>
                  </a:lnTo>
                  <a:lnTo>
                    <a:pt x="56667" y="388819"/>
                  </a:lnTo>
                  <a:lnTo>
                    <a:pt x="60279" y="379596"/>
                  </a:lnTo>
                  <a:lnTo>
                    <a:pt x="74060" y="342250"/>
                  </a:lnTo>
                  <a:lnTo>
                    <a:pt x="90997" y="294174"/>
                  </a:lnTo>
                  <a:lnTo>
                    <a:pt x="103131" y="257564"/>
                  </a:lnTo>
                  <a:lnTo>
                    <a:pt x="114632" y="212959"/>
                  </a:lnTo>
                  <a:lnTo>
                    <a:pt x="125223" y="160745"/>
                  </a:lnTo>
                  <a:lnTo>
                    <a:pt x="134480" y="107444"/>
                  </a:lnTo>
                  <a:lnTo>
                    <a:pt x="140266" y="66205"/>
                  </a:lnTo>
                  <a:lnTo>
                    <a:pt x="141014" y="59098"/>
                  </a:lnTo>
                  <a:lnTo>
                    <a:pt x="141575" y="52927"/>
                  </a:lnTo>
                  <a:lnTo>
                    <a:pt x="141949" y="47690"/>
                  </a:lnTo>
                  <a:lnTo>
                    <a:pt x="142323" y="42454"/>
                  </a:lnTo>
                  <a:lnTo>
                    <a:pt x="142697" y="39648"/>
                  </a:lnTo>
                  <a:lnTo>
                    <a:pt x="143071" y="39274"/>
                  </a:lnTo>
                  <a:lnTo>
                    <a:pt x="140827" y="39274"/>
                  </a:lnTo>
                  <a:lnTo>
                    <a:pt x="94224" y="47164"/>
                  </a:lnTo>
                  <a:lnTo>
                    <a:pt x="58280" y="78759"/>
                  </a:lnTo>
                  <a:lnTo>
                    <a:pt x="52740" y="92575"/>
                  </a:lnTo>
                  <a:lnTo>
                    <a:pt x="48625" y="98560"/>
                  </a:lnTo>
                  <a:lnTo>
                    <a:pt x="16025" y="115544"/>
                  </a:lnTo>
                  <a:lnTo>
                    <a:pt x="10099" y="11670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6167585" y="6871996"/>
            <a:ext cx="135890" cy="563245"/>
            <a:chOff x="6167585" y="6871996"/>
            <a:chExt cx="135890" cy="563245"/>
          </a:xfrm>
        </p:grpSpPr>
        <p:sp>
          <p:nvSpPr>
            <p:cNvPr id="59" name="object 59" descr=""/>
            <p:cNvSpPr/>
            <p:nvPr/>
          </p:nvSpPr>
          <p:spPr>
            <a:xfrm>
              <a:off x="6168427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20" h="561340">
                  <a:moveTo>
                    <a:pt x="131476" y="0"/>
                  </a:moveTo>
                  <a:lnTo>
                    <a:pt x="116701" y="0"/>
                  </a:lnTo>
                  <a:lnTo>
                    <a:pt x="109220" y="5610"/>
                  </a:lnTo>
                  <a:lnTo>
                    <a:pt x="104545" y="9538"/>
                  </a:lnTo>
                  <a:lnTo>
                    <a:pt x="102675" y="11782"/>
                  </a:lnTo>
                  <a:lnTo>
                    <a:pt x="100465" y="14237"/>
                  </a:lnTo>
                  <a:lnTo>
                    <a:pt x="96643" y="18234"/>
                  </a:lnTo>
                  <a:lnTo>
                    <a:pt x="91208" y="23775"/>
                  </a:lnTo>
                  <a:lnTo>
                    <a:pt x="84159" y="30858"/>
                  </a:lnTo>
                  <a:lnTo>
                    <a:pt x="76795" y="38573"/>
                  </a:lnTo>
                  <a:lnTo>
                    <a:pt x="51337" y="76164"/>
                  </a:lnTo>
                  <a:lnTo>
                    <a:pt x="32927" y="109758"/>
                  </a:lnTo>
                  <a:lnTo>
                    <a:pt x="18515" y="146999"/>
                  </a:lnTo>
                  <a:lnTo>
                    <a:pt x="8521" y="190236"/>
                  </a:lnTo>
                  <a:lnTo>
                    <a:pt x="1402" y="242801"/>
                  </a:lnTo>
                  <a:lnTo>
                    <a:pt x="0" y="280533"/>
                  </a:lnTo>
                  <a:lnTo>
                    <a:pt x="1507" y="318615"/>
                  </a:lnTo>
                  <a:lnTo>
                    <a:pt x="13570" y="392676"/>
                  </a:lnTo>
                  <a:lnTo>
                    <a:pt x="37977" y="462809"/>
                  </a:lnTo>
                  <a:lnTo>
                    <a:pt x="76410" y="522282"/>
                  </a:lnTo>
                  <a:lnTo>
                    <a:pt x="116701" y="561066"/>
                  </a:lnTo>
                  <a:lnTo>
                    <a:pt x="131289" y="561066"/>
                  </a:lnTo>
                  <a:lnTo>
                    <a:pt x="134094" y="559383"/>
                  </a:lnTo>
                  <a:lnTo>
                    <a:pt x="134094" y="555642"/>
                  </a:lnTo>
                  <a:lnTo>
                    <a:pt x="130915" y="551715"/>
                  </a:lnTo>
                  <a:lnTo>
                    <a:pt x="124556" y="544234"/>
                  </a:lnTo>
                  <a:lnTo>
                    <a:pt x="119507" y="538167"/>
                  </a:lnTo>
                  <a:lnTo>
                    <a:pt x="94013" y="504539"/>
                  </a:lnTo>
                  <a:lnTo>
                    <a:pt x="73499" y="466246"/>
                  </a:lnTo>
                  <a:lnTo>
                    <a:pt x="55510" y="411226"/>
                  </a:lnTo>
                  <a:lnTo>
                    <a:pt x="46323" y="363430"/>
                  </a:lnTo>
                  <a:lnTo>
                    <a:pt x="41553" y="309568"/>
                  </a:lnTo>
                  <a:lnTo>
                    <a:pt x="40957" y="280533"/>
                  </a:lnTo>
                  <a:lnTo>
                    <a:pt x="41553" y="251462"/>
                  </a:lnTo>
                  <a:lnTo>
                    <a:pt x="46323" y="197320"/>
                  </a:lnTo>
                  <a:lnTo>
                    <a:pt x="55545" y="149103"/>
                  </a:lnTo>
                  <a:lnTo>
                    <a:pt x="67327" y="110389"/>
                  </a:lnTo>
                  <a:lnTo>
                    <a:pt x="87947" y="68450"/>
                  </a:lnTo>
                  <a:lnTo>
                    <a:pt x="114036" y="29315"/>
                  </a:lnTo>
                  <a:lnTo>
                    <a:pt x="130915" y="10099"/>
                  </a:lnTo>
                  <a:lnTo>
                    <a:pt x="134094" y="6171"/>
                  </a:lnTo>
                  <a:lnTo>
                    <a:pt x="134094" y="1683"/>
                  </a:lnTo>
                  <a:lnTo>
                    <a:pt x="131476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168427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20" h="561340">
                  <a:moveTo>
                    <a:pt x="0" y="280533"/>
                  </a:moveTo>
                  <a:lnTo>
                    <a:pt x="3155" y="224672"/>
                  </a:lnTo>
                  <a:lnTo>
                    <a:pt x="11642" y="174631"/>
                  </a:lnTo>
                  <a:lnTo>
                    <a:pt x="22547" y="134445"/>
                  </a:lnTo>
                  <a:lnTo>
                    <a:pt x="39274" y="97625"/>
                  </a:lnTo>
                  <a:lnTo>
                    <a:pt x="60595" y="60034"/>
                  </a:lnTo>
                  <a:lnTo>
                    <a:pt x="91208" y="23775"/>
                  </a:lnTo>
                  <a:lnTo>
                    <a:pt x="96643" y="18234"/>
                  </a:lnTo>
                  <a:lnTo>
                    <a:pt x="100465" y="14237"/>
                  </a:lnTo>
                  <a:lnTo>
                    <a:pt x="102675" y="11782"/>
                  </a:lnTo>
                  <a:lnTo>
                    <a:pt x="104545" y="9538"/>
                  </a:lnTo>
                  <a:lnTo>
                    <a:pt x="109220" y="5610"/>
                  </a:lnTo>
                  <a:lnTo>
                    <a:pt x="116701" y="0"/>
                  </a:lnTo>
                  <a:lnTo>
                    <a:pt x="123995" y="0"/>
                  </a:lnTo>
                  <a:lnTo>
                    <a:pt x="126239" y="0"/>
                  </a:lnTo>
                  <a:lnTo>
                    <a:pt x="131476" y="0"/>
                  </a:lnTo>
                  <a:lnTo>
                    <a:pt x="134094" y="1683"/>
                  </a:lnTo>
                  <a:lnTo>
                    <a:pt x="134094" y="5049"/>
                  </a:lnTo>
                  <a:lnTo>
                    <a:pt x="134094" y="6171"/>
                  </a:lnTo>
                  <a:lnTo>
                    <a:pt x="130915" y="10099"/>
                  </a:lnTo>
                  <a:lnTo>
                    <a:pt x="124556" y="16831"/>
                  </a:lnTo>
                  <a:lnTo>
                    <a:pt x="119542" y="22477"/>
                  </a:lnTo>
                  <a:lnTo>
                    <a:pt x="94785" y="56948"/>
                  </a:lnTo>
                  <a:lnTo>
                    <a:pt x="74060" y="94820"/>
                  </a:lnTo>
                  <a:lnTo>
                    <a:pt x="55545" y="149103"/>
                  </a:lnTo>
                  <a:lnTo>
                    <a:pt x="46323" y="197320"/>
                  </a:lnTo>
                  <a:lnTo>
                    <a:pt x="41553" y="251462"/>
                  </a:lnTo>
                  <a:lnTo>
                    <a:pt x="40957" y="280533"/>
                  </a:lnTo>
                  <a:lnTo>
                    <a:pt x="41553" y="309568"/>
                  </a:lnTo>
                  <a:lnTo>
                    <a:pt x="46323" y="363430"/>
                  </a:lnTo>
                  <a:lnTo>
                    <a:pt x="55510" y="411226"/>
                  </a:lnTo>
                  <a:lnTo>
                    <a:pt x="67012" y="450220"/>
                  </a:lnTo>
                  <a:lnTo>
                    <a:pt x="87105" y="493177"/>
                  </a:lnTo>
                  <a:lnTo>
                    <a:pt x="113896" y="531189"/>
                  </a:lnTo>
                  <a:lnTo>
                    <a:pt x="130915" y="551715"/>
                  </a:lnTo>
                  <a:lnTo>
                    <a:pt x="134094" y="555642"/>
                  </a:lnTo>
                  <a:lnTo>
                    <a:pt x="134094" y="556016"/>
                  </a:lnTo>
                  <a:lnTo>
                    <a:pt x="134094" y="559383"/>
                  </a:lnTo>
                  <a:lnTo>
                    <a:pt x="131289" y="561066"/>
                  </a:lnTo>
                  <a:lnTo>
                    <a:pt x="125678" y="561066"/>
                  </a:lnTo>
                  <a:lnTo>
                    <a:pt x="123995" y="561066"/>
                  </a:lnTo>
                  <a:lnTo>
                    <a:pt x="116701" y="561066"/>
                  </a:lnTo>
                  <a:lnTo>
                    <a:pt x="100991" y="547600"/>
                  </a:lnTo>
                  <a:lnTo>
                    <a:pt x="55405" y="494019"/>
                  </a:lnTo>
                  <a:lnTo>
                    <a:pt x="24125" y="428654"/>
                  </a:lnTo>
                  <a:lnTo>
                    <a:pt x="6031" y="355996"/>
                  </a:lnTo>
                  <a:lnTo>
                    <a:pt x="1507" y="318615"/>
                  </a:lnTo>
                  <a:lnTo>
                    <a:pt x="0" y="280533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 descr=""/>
          <p:cNvGrpSpPr/>
          <p:nvPr/>
        </p:nvGrpSpPr>
        <p:grpSpPr>
          <a:xfrm>
            <a:off x="6363958" y="6897244"/>
            <a:ext cx="397510" cy="512445"/>
            <a:chOff x="6363958" y="6897244"/>
            <a:chExt cx="397510" cy="512445"/>
          </a:xfrm>
        </p:grpSpPr>
        <p:sp>
          <p:nvSpPr>
            <p:cNvPr id="62" name="object 62" descr=""/>
            <p:cNvSpPr/>
            <p:nvPr/>
          </p:nvSpPr>
          <p:spPr>
            <a:xfrm>
              <a:off x="6364800" y="6898085"/>
              <a:ext cx="278130" cy="511175"/>
            </a:xfrm>
            <a:custGeom>
              <a:avLst/>
              <a:gdLst/>
              <a:ahLst/>
              <a:cxnLst/>
              <a:rect l="l" t="t" r="r" b="b"/>
              <a:pathLst>
                <a:path w="278129" h="511175">
                  <a:moveTo>
                    <a:pt x="230037" y="0"/>
                  </a:moveTo>
                  <a:lnTo>
                    <a:pt x="178980" y="23143"/>
                  </a:lnTo>
                  <a:lnTo>
                    <a:pt x="148121" y="92575"/>
                  </a:lnTo>
                  <a:lnTo>
                    <a:pt x="139179" y="136970"/>
                  </a:lnTo>
                  <a:lnTo>
                    <a:pt x="136339" y="153171"/>
                  </a:lnTo>
                  <a:lnTo>
                    <a:pt x="134655" y="153416"/>
                  </a:lnTo>
                  <a:lnTo>
                    <a:pt x="129606" y="153591"/>
                  </a:lnTo>
                  <a:lnTo>
                    <a:pt x="121190" y="153697"/>
                  </a:lnTo>
                  <a:lnTo>
                    <a:pt x="109407" y="153732"/>
                  </a:lnTo>
                  <a:lnTo>
                    <a:pt x="99133" y="153977"/>
                  </a:lnTo>
                  <a:lnTo>
                    <a:pt x="91313" y="154153"/>
                  </a:lnTo>
                  <a:lnTo>
                    <a:pt x="85948" y="154258"/>
                  </a:lnTo>
                  <a:lnTo>
                    <a:pt x="83037" y="154293"/>
                  </a:lnTo>
                  <a:lnTo>
                    <a:pt x="80793" y="154293"/>
                  </a:lnTo>
                  <a:lnTo>
                    <a:pt x="79297" y="155228"/>
                  </a:lnTo>
                  <a:lnTo>
                    <a:pt x="78549" y="157098"/>
                  </a:lnTo>
                  <a:lnTo>
                    <a:pt x="74621" y="172808"/>
                  </a:lnTo>
                  <a:lnTo>
                    <a:pt x="74621" y="175426"/>
                  </a:lnTo>
                  <a:lnTo>
                    <a:pt x="104919" y="179541"/>
                  </a:lnTo>
                  <a:lnTo>
                    <a:pt x="131289" y="179541"/>
                  </a:lnTo>
                  <a:lnTo>
                    <a:pt x="131289" y="181224"/>
                  </a:lnTo>
                  <a:lnTo>
                    <a:pt x="130518" y="185467"/>
                  </a:lnTo>
                  <a:lnTo>
                    <a:pt x="128203" y="197635"/>
                  </a:lnTo>
                  <a:lnTo>
                    <a:pt x="124346" y="217728"/>
                  </a:lnTo>
                  <a:lnTo>
                    <a:pt x="112704" y="278148"/>
                  </a:lnTo>
                  <a:lnTo>
                    <a:pt x="106322" y="311391"/>
                  </a:lnTo>
                  <a:lnTo>
                    <a:pt x="99799" y="345476"/>
                  </a:lnTo>
                  <a:lnTo>
                    <a:pt x="93137" y="380403"/>
                  </a:lnTo>
                  <a:lnTo>
                    <a:pt x="86895" y="412278"/>
                  </a:lnTo>
                  <a:lnTo>
                    <a:pt x="77357" y="455200"/>
                  </a:lnTo>
                  <a:lnTo>
                    <a:pt x="56480" y="489811"/>
                  </a:lnTo>
                  <a:lnTo>
                    <a:pt x="49747" y="489811"/>
                  </a:lnTo>
                  <a:lnTo>
                    <a:pt x="47503" y="489624"/>
                  </a:lnTo>
                  <a:lnTo>
                    <a:pt x="42267" y="488875"/>
                  </a:lnTo>
                  <a:lnTo>
                    <a:pt x="40209" y="488314"/>
                  </a:lnTo>
                  <a:lnTo>
                    <a:pt x="37217" y="486818"/>
                  </a:lnTo>
                  <a:lnTo>
                    <a:pt x="36095" y="486444"/>
                  </a:lnTo>
                  <a:lnTo>
                    <a:pt x="35347" y="486444"/>
                  </a:lnTo>
                  <a:lnTo>
                    <a:pt x="40396" y="483639"/>
                  </a:lnTo>
                  <a:lnTo>
                    <a:pt x="45259" y="481020"/>
                  </a:lnTo>
                  <a:lnTo>
                    <a:pt x="49747" y="477093"/>
                  </a:lnTo>
                  <a:lnTo>
                    <a:pt x="53862" y="435668"/>
                  </a:lnTo>
                  <a:lnTo>
                    <a:pt x="11782" y="439315"/>
                  </a:lnTo>
                  <a:lnTo>
                    <a:pt x="0" y="469612"/>
                  </a:lnTo>
                  <a:lnTo>
                    <a:pt x="911" y="478870"/>
                  </a:lnTo>
                  <a:lnTo>
                    <a:pt x="30017" y="507905"/>
                  </a:lnTo>
                  <a:lnTo>
                    <a:pt x="47129" y="510570"/>
                  </a:lnTo>
                  <a:lnTo>
                    <a:pt x="57263" y="509448"/>
                  </a:lnTo>
                  <a:lnTo>
                    <a:pt x="99589" y="479571"/>
                  </a:lnTo>
                  <a:lnTo>
                    <a:pt x="119226" y="444224"/>
                  </a:lnTo>
                  <a:lnTo>
                    <a:pt x="133709" y="398006"/>
                  </a:lnTo>
                  <a:lnTo>
                    <a:pt x="152504" y="311041"/>
                  </a:lnTo>
                  <a:lnTo>
                    <a:pt x="164953" y="247991"/>
                  </a:lnTo>
                  <a:lnTo>
                    <a:pt x="177858" y="179541"/>
                  </a:lnTo>
                  <a:lnTo>
                    <a:pt x="209277" y="179541"/>
                  </a:lnTo>
                  <a:lnTo>
                    <a:pt x="221060" y="179295"/>
                  </a:lnTo>
                  <a:lnTo>
                    <a:pt x="230037" y="179120"/>
                  </a:lnTo>
                  <a:lnTo>
                    <a:pt x="236208" y="179015"/>
                  </a:lnTo>
                  <a:lnTo>
                    <a:pt x="239575" y="178980"/>
                  </a:lnTo>
                  <a:lnTo>
                    <a:pt x="242193" y="178980"/>
                  </a:lnTo>
                  <a:lnTo>
                    <a:pt x="243876" y="178045"/>
                  </a:lnTo>
                  <a:lnTo>
                    <a:pt x="244624" y="176174"/>
                  </a:lnTo>
                  <a:lnTo>
                    <a:pt x="245373" y="175052"/>
                  </a:lnTo>
                  <a:lnTo>
                    <a:pt x="246308" y="172060"/>
                  </a:lnTo>
                  <a:lnTo>
                    <a:pt x="248552" y="162335"/>
                  </a:lnTo>
                  <a:lnTo>
                    <a:pt x="248926" y="159155"/>
                  </a:lnTo>
                  <a:lnTo>
                    <a:pt x="248552" y="157659"/>
                  </a:lnTo>
                  <a:lnTo>
                    <a:pt x="213205" y="153732"/>
                  </a:lnTo>
                  <a:lnTo>
                    <a:pt x="199704" y="153662"/>
                  </a:lnTo>
                  <a:lnTo>
                    <a:pt x="190061" y="153451"/>
                  </a:lnTo>
                  <a:lnTo>
                    <a:pt x="184275" y="153101"/>
                  </a:lnTo>
                  <a:lnTo>
                    <a:pt x="182346" y="152610"/>
                  </a:lnTo>
                  <a:lnTo>
                    <a:pt x="182346" y="151861"/>
                  </a:lnTo>
                  <a:lnTo>
                    <a:pt x="183655" y="145129"/>
                  </a:lnTo>
                  <a:lnTo>
                    <a:pt x="186274" y="132411"/>
                  </a:lnTo>
                  <a:lnTo>
                    <a:pt x="188307" y="122347"/>
                  </a:lnTo>
                  <a:lnTo>
                    <a:pt x="190482" y="111231"/>
                  </a:lnTo>
                  <a:lnTo>
                    <a:pt x="192796" y="99063"/>
                  </a:lnTo>
                  <a:lnTo>
                    <a:pt x="195251" y="85843"/>
                  </a:lnTo>
                  <a:lnTo>
                    <a:pt x="197705" y="72798"/>
                  </a:lnTo>
                  <a:lnTo>
                    <a:pt x="200020" y="61156"/>
                  </a:lnTo>
                  <a:lnTo>
                    <a:pt x="202194" y="50916"/>
                  </a:lnTo>
                  <a:lnTo>
                    <a:pt x="204228" y="42079"/>
                  </a:lnTo>
                  <a:lnTo>
                    <a:pt x="205724" y="35347"/>
                  </a:lnTo>
                  <a:lnTo>
                    <a:pt x="208529" y="30110"/>
                  </a:lnTo>
                  <a:lnTo>
                    <a:pt x="216758" y="22629"/>
                  </a:lnTo>
                  <a:lnTo>
                    <a:pt x="221060" y="20759"/>
                  </a:lnTo>
                  <a:lnTo>
                    <a:pt x="230785" y="20759"/>
                  </a:lnTo>
                  <a:lnTo>
                    <a:pt x="236396" y="21881"/>
                  </a:lnTo>
                  <a:lnTo>
                    <a:pt x="242380" y="24125"/>
                  </a:lnTo>
                  <a:lnTo>
                    <a:pt x="237331" y="26931"/>
                  </a:lnTo>
                  <a:lnTo>
                    <a:pt x="232468" y="29549"/>
                  </a:lnTo>
                  <a:lnTo>
                    <a:pt x="227980" y="33476"/>
                  </a:lnTo>
                  <a:lnTo>
                    <a:pt x="219751" y="43950"/>
                  </a:lnTo>
                  <a:lnTo>
                    <a:pt x="217693" y="50121"/>
                  </a:lnTo>
                  <a:lnTo>
                    <a:pt x="217693" y="57228"/>
                  </a:lnTo>
                  <a:lnTo>
                    <a:pt x="219236" y="67538"/>
                  </a:lnTo>
                  <a:lnTo>
                    <a:pt x="223865" y="74902"/>
                  </a:lnTo>
                  <a:lnTo>
                    <a:pt x="231580" y="79320"/>
                  </a:lnTo>
                  <a:lnTo>
                    <a:pt x="242380" y="80793"/>
                  </a:lnTo>
                  <a:lnTo>
                    <a:pt x="248271" y="79987"/>
                  </a:lnTo>
                  <a:lnTo>
                    <a:pt x="276991" y="51477"/>
                  </a:lnTo>
                  <a:lnTo>
                    <a:pt x="277727" y="42079"/>
                  </a:lnTo>
                  <a:lnTo>
                    <a:pt x="276886" y="33278"/>
                  </a:lnTo>
                  <a:lnTo>
                    <a:pt x="248973" y="3646"/>
                  </a:lnTo>
                  <a:lnTo>
                    <a:pt x="239961" y="1192"/>
                  </a:lnTo>
                  <a:lnTo>
                    <a:pt x="23003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6364800" y="6898085"/>
              <a:ext cx="278130" cy="511175"/>
            </a:xfrm>
            <a:custGeom>
              <a:avLst/>
              <a:gdLst/>
              <a:ahLst/>
              <a:cxnLst/>
              <a:rect l="l" t="t" r="r" b="b"/>
              <a:pathLst>
                <a:path w="278129" h="511175">
                  <a:moveTo>
                    <a:pt x="35347" y="486444"/>
                  </a:moveTo>
                  <a:lnTo>
                    <a:pt x="36095" y="486444"/>
                  </a:lnTo>
                  <a:lnTo>
                    <a:pt x="37217" y="486818"/>
                  </a:lnTo>
                  <a:lnTo>
                    <a:pt x="38713" y="487566"/>
                  </a:lnTo>
                  <a:lnTo>
                    <a:pt x="40209" y="488314"/>
                  </a:lnTo>
                  <a:lnTo>
                    <a:pt x="42267" y="488875"/>
                  </a:lnTo>
                  <a:lnTo>
                    <a:pt x="44885" y="489249"/>
                  </a:lnTo>
                  <a:lnTo>
                    <a:pt x="47503" y="489624"/>
                  </a:lnTo>
                  <a:lnTo>
                    <a:pt x="49747" y="489811"/>
                  </a:lnTo>
                  <a:lnTo>
                    <a:pt x="51618" y="489811"/>
                  </a:lnTo>
                  <a:lnTo>
                    <a:pt x="56480" y="489811"/>
                  </a:lnTo>
                  <a:lnTo>
                    <a:pt x="60969" y="487379"/>
                  </a:lnTo>
                  <a:lnTo>
                    <a:pt x="65083" y="482517"/>
                  </a:lnTo>
                  <a:lnTo>
                    <a:pt x="69198" y="477654"/>
                  </a:lnTo>
                  <a:lnTo>
                    <a:pt x="81635" y="437211"/>
                  </a:lnTo>
                  <a:lnTo>
                    <a:pt x="93137" y="380403"/>
                  </a:lnTo>
                  <a:lnTo>
                    <a:pt x="99799" y="345476"/>
                  </a:lnTo>
                  <a:lnTo>
                    <a:pt x="106322" y="311391"/>
                  </a:lnTo>
                  <a:lnTo>
                    <a:pt x="112704" y="278148"/>
                  </a:lnTo>
                  <a:lnTo>
                    <a:pt x="118946" y="245747"/>
                  </a:lnTo>
                  <a:lnTo>
                    <a:pt x="124346" y="217728"/>
                  </a:lnTo>
                  <a:lnTo>
                    <a:pt x="128203" y="197635"/>
                  </a:lnTo>
                  <a:lnTo>
                    <a:pt x="130518" y="185467"/>
                  </a:lnTo>
                  <a:lnTo>
                    <a:pt x="131289" y="181224"/>
                  </a:lnTo>
                  <a:lnTo>
                    <a:pt x="131289" y="179541"/>
                  </a:lnTo>
                  <a:lnTo>
                    <a:pt x="104919" y="179541"/>
                  </a:lnTo>
                  <a:lnTo>
                    <a:pt x="93277" y="179471"/>
                  </a:lnTo>
                  <a:lnTo>
                    <a:pt x="74621" y="175426"/>
                  </a:lnTo>
                  <a:lnTo>
                    <a:pt x="74621" y="172808"/>
                  </a:lnTo>
                  <a:lnTo>
                    <a:pt x="78549" y="157098"/>
                  </a:lnTo>
                  <a:lnTo>
                    <a:pt x="79297" y="155228"/>
                  </a:lnTo>
                  <a:lnTo>
                    <a:pt x="80793" y="154293"/>
                  </a:lnTo>
                  <a:lnTo>
                    <a:pt x="83037" y="154293"/>
                  </a:lnTo>
                  <a:lnTo>
                    <a:pt x="85948" y="154258"/>
                  </a:lnTo>
                  <a:lnTo>
                    <a:pt x="91313" y="154153"/>
                  </a:lnTo>
                  <a:lnTo>
                    <a:pt x="99133" y="153977"/>
                  </a:lnTo>
                  <a:lnTo>
                    <a:pt x="109407" y="153732"/>
                  </a:lnTo>
                  <a:lnTo>
                    <a:pt x="121190" y="153697"/>
                  </a:lnTo>
                  <a:lnTo>
                    <a:pt x="129606" y="153591"/>
                  </a:lnTo>
                  <a:lnTo>
                    <a:pt x="134655" y="153416"/>
                  </a:lnTo>
                  <a:lnTo>
                    <a:pt x="136339" y="153171"/>
                  </a:lnTo>
                  <a:lnTo>
                    <a:pt x="136654" y="150997"/>
                  </a:lnTo>
                  <a:lnTo>
                    <a:pt x="137601" y="145596"/>
                  </a:lnTo>
                  <a:lnTo>
                    <a:pt x="145596" y="103516"/>
                  </a:lnTo>
                  <a:lnTo>
                    <a:pt x="161026" y="52073"/>
                  </a:lnTo>
                  <a:lnTo>
                    <a:pt x="201983" y="5785"/>
                  </a:lnTo>
                  <a:lnTo>
                    <a:pt x="230037" y="0"/>
                  </a:lnTo>
                  <a:lnTo>
                    <a:pt x="239961" y="1192"/>
                  </a:lnTo>
                  <a:lnTo>
                    <a:pt x="274361" y="25388"/>
                  </a:lnTo>
                  <a:lnTo>
                    <a:pt x="277727" y="42079"/>
                  </a:lnTo>
                  <a:lnTo>
                    <a:pt x="276991" y="51477"/>
                  </a:lnTo>
                  <a:lnTo>
                    <a:pt x="248271" y="79987"/>
                  </a:lnTo>
                  <a:lnTo>
                    <a:pt x="217693" y="57228"/>
                  </a:lnTo>
                  <a:lnTo>
                    <a:pt x="223865" y="38713"/>
                  </a:lnTo>
                  <a:lnTo>
                    <a:pt x="227980" y="33476"/>
                  </a:lnTo>
                  <a:lnTo>
                    <a:pt x="232468" y="29549"/>
                  </a:lnTo>
                  <a:lnTo>
                    <a:pt x="237331" y="26931"/>
                  </a:lnTo>
                  <a:lnTo>
                    <a:pt x="242380" y="24125"/>
                  </a:lnTo>
                  <a:lnTo>
                    <a:pt x="236396" y="21881"/>
                  </a:lnTo>
                  <a:lnTo>
                    <a:pt x="230785" y="20759"/>
                  </a:lnTo>
                  <a:lnTo>
                    <a:pt x="225548" y="20759"/>
                  </a:lnTo>
                  <a:lnTo>
                    <a:pt x="221060" y="20759"/>
                  </a:lnTo>
                  <a:lnTo>
                    <a:pt x="216758" y="22629"/>
                  </a:lnTo>
                  <a:lnTo>
                    <a:pt x="212644" y="26370"/>
                  </a:lnTo>
                  <a:lnTo>
                    <a:pt x="208529" y="30110"/>
                  </a:lnTo>
                  <a:lnTo>
                    <a:pt x="205724" y="35347"/>
                  </a:lnTo>
                  <a:lnTo>
                    <a:pt x="204228" y="42079"/>
                  </a:lnTo>
                  <a:lnTo>
                    <a:pt x="202194" y="50916"/>
                  </a:lnTo>
                  <a:lnTo>
                    <a:pt x="200020" y="61156"/>
                  </a:lnTo>
                  <a:lnTo>
                    <a:pt x="197705" y="72798"/>
                  </a:lnTo>
                  <a:lnTo>
                    <a:pt x="195251" y="85843"/>
                  </a:lnTo>
                  <a:lnTo>
                    <a:pt x="192796" y="99063"/>
                  </a:lnTo>
                  <a:lnTo>
                    <a:pt x="190482" y="111231"/>
                  </a:lnTo>
                  <a:lnTo>
                    <a:pt x="188307" y="122347"/>
                  </a:lnTo>
                  <a:lnTo>
                    <a:pt x="186274" y="132411"/>
                  </a:lnTo>
                  <a:lnTo>
                    <a:pt x="183655" y="145129"/>
                  </a:lnTo>
                  <a:lnTo>
                    <a:pt x="182346" y="151861"/>
                  </a:lnTo>
                  <a:lnTo>
                    <a:pt x="182346" y="152610"/>
                  </a:lnTo>
                  <a:lnTo>
                    <a:pt x="184275" y="153101"/>
                  </a:lnTo>
                  <a:lnTo>
                    <a:pt x="190061" y="153451"/>
                  </a:lnTo>
                  <a:lnTo>
                    <a:pt x="199704" y="153662"/>
                  </a:lnTo>
                  <a:lnTo>
                    <a:pt x="213205" y="153732"/>
                  </a:lnTo>
                  <a:lnTo>
                    <a:pt x="224496" y="153767"/>
                  </a:lnTo>
                  <a:lnTo>
                    <a:pt x="233123" y="153872"/>
                  </a:lnTo>
                  <a:lnTo>
                    <a:pt x="248926" y="159155"/>
                  </a:lnTo>
                  <a:lnTo>
                    <a:pt x="248552" y="162335"/>
                  </a:lnTo>
                  <a:lnTo>
                    <a:pt x="247430" y="167197"/>
                  </a:lnTo>
                  <a:lnTo>
                    <a:pt x="246308" y="172060"/>
                  </a:lnTo>
                  <a:lnTo>
                    <a:pt x="245373" y="175052"/>
                  </a:lnTo>
                  <a:lnTo>
                    <a:pt x="244624" y="176174"/>
                  </a:lnTo>
                  <a:lnTo>
                    <a:pt x="243876" y="178045"/>
                  </a:lnTo>
                  <a:lnTo>
                    <a:pt x="242193" y="178980"/>
                  </a:lnTo>
                  <a:lnTo>
                    <a:pt x="239575" y="178980"/>
                  </a:lnTo>
                  <a:lnTo>
                    <a:pt x="236208" y="179015"/>
                  </a:lnTo>
                  <a:lnTo>
                    <a:pt x="230037" y="179120"/>
                  </a:lnTo>
                  <a:lnTo>
                    <a:pt x="221060" y="179295"/>
                  </a:lnTo>
                  <a:lnTo>
                    <a:pt x="209277" y="179541"/>
                  </a:lnTo>
                  <a:lnTo>
                    <a:pt x="177858" y="179541"/>
                  </a:lnTo>
                  <a:lnTo>
                    <a:pt x="164953" y="247991"/>
                  </a:lnTo>
                  <a:lnTo>
                    <a:pt x="152504" y="311041"/>
                  </a:lnTo>
                  <a:lnTo>
                    <a:pt x="142090" y="361046"/>
                  </a:lnTo>
                  <a:lnTo>
                    <a:pt x="127362" y="421921"/>
                  </a:lnTo>
                  <a:lnTo>
                    <a:pt x="109969" y="463440"/>
                  </a:lnTo>
                  <a:lnTo>
                    <a:pt x="77742" y="500471"/>
                  </a:lnTo>
                  <a:lnTo>
                    <a:pt x="47129" y="510570"/>
                  </a:lnTo>
                  <a:lnTo>
                    <a:pt x="38362" y="509904"/>
                  </a:lnTo>
                  <a:lnTo>
                    <a:pt x="3646" y="487005"/>
                  </a:lnTo>
                  <a:lnTo>
                    <a:pt x="0" y="469612"/>
                  </a:lnTo>
                  <a:lnTo>
                    <a:pt x="736" y="459934"/>
                  </a:lnTo>
                  <a:lnTo>
                    <a:pt x="29455" y="430373"/>
                  </a:lnTo>
                  <a:lnTo>
                    <a:pt x="60034" y="453341"/>
                  </a:lnTo>
                  <a:lnTo>
                    <a:pt x="40396" y="483639"/>
                  </a:lnTo>
                  <a:lnTo>
                    <a:pt x="35347" y="486444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5450" y="7224906"/>
              <a:ext cx="75743" cy="178793"/>
            </a:xfrm>
            <a:prstGeom prst="rect">
              <a:avLst/>
            </a:prstGeom>
          </p:spPr>
        </p:pic>
      </p:grpSp>
      <p:pic>
        <p:nvPicPr>
          <p:cNvPr id="65" name="object 6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15263" y="6903415"/>
            <a:ext cx="429777" cy="506081"/>
          </a:xfrm>
          <a:prstGeom prst="rect">
            <a:avLst/>
          </a:prstGeom>
        </p:spPr>
      </p:pic>
      <p:grpSp>
        <p:nvGrpSpPr>
          <p:cNvPr id="66" name="object 66" descr=""/>
          <p:cNvGrpSpPr/>
          <p:nvPr/>
        </p:nvGrpSpPr>
        <p:grpSpPr>
          <a:xfrm>
            <a:off x="7494675" y="6897244"/>
            <a:ext cx="241300" cy="403225"/>
            <a:chOff x="7494675" y="6897244"/>
            <a:chExt cx="241300" cy="403225"/>
          </a:xfrm>
        </p:grpSpPr>
        <p:sp>
          <p:nvSpPr>
            <p:cNvPr id="67" name="object 67" descr=""/>
            <p:cNvSpPr/>
            <p:nvPr/>
          </p:nvSpPr>
          <p:spPr>
            <a:xfrm>
              <a:off x="7495727" y="6898085"/>
              <a:ext cx="239395" cy="401320"/>
            </a:xfrm>
            <a:custGeom>
              <a:avLst/>
              <a:gdLst/>
              <a:ahLst/>
              <a:cxnLst/>
              <a:rect l="l" t="t" r="r" b="b"/>
              <a:pathLst>
                <a:path w="239395" h="401320">
                  <a:moveTo>
                    <a:pt x="170353" y="0"/>
                  </a:moveTo>
                  <a:lnTo>
                    <a:pt x="168483" y="374"/>
                  </a:lnTo>
                  <a:lnTo>
                    <a:pt x="166239" y="561"/>
                  </a:lnTo>
                  <a:lnTo>
                    <a:pt x="159132" y="561"/>
                  </a:lnTo>
                  <a:lnTo>
                    <a:pt x="139109" y="6382"/>
                  </a:lnTo>
                  <a:lnTo>
                    <a:pt x="100115" y="32752"/>
                  </a:lnTo>
                  <a:lnTo>
                    <a:pt x="63330" y="77392"/>
                  </a:lnTo>
                  <a:lnTo>
                    <a:pt x="33593" y="132096"/>
                  </a:lnTo>
                  <a:lnTo>
                    <a:pt x="12097" y="194023"/>
                  </a:lnTo>
                  <a:lnTo>
                    <a:pt x="1157" y="254338"/>
                  </a:lnTo>
                  <a:lnTo>
                    <a:pt x="0" y="293367"/>
                  </a:lnTo>
                  <a:lnTo>
                    <a:pt x="523" y="301573"/>
                  </a:lnTo>
                  <a:lnTo>
                    <a:pt x="631" y="303256"/>
                  </a:lnTo>
                  <a:lnTo>
                    <a:pt x="1562" y="311882"/>
                  </a:lnTo>
                  <a:lnTo>
                    <a:pt x="1683" y="313004"/>
                  </a:lnTo>
                  <a:lnTo>
                    <a:pt x="3155" y="322613"/>
                  </a:lnTo>
                  <a:lnTo>
                    <a:pt x="13816" y="360204"/>
                  </a:lnTo>
                  <a:lnTo>
                    <a:pt x="43342" y="394850"/>
                  </a:lnTo>
                  <a:lnTo>
                    <a:pt x="70483" y="401162"/>
                  </a:lnTo>
                  <a:lnTo>
                    <a:pt x="74411" y="401162"/>
                  </a:lnTo>
                  <a:lnTo>
                    <a:pt x="92575" y="398497"/>
                  </a:lnTo>
                  <a:lnTo>
                    <a:pt x="111161" y="390502"/>
                  </a:lnTo>
                  <a:lnTo>
                    <a:pt x="124765" y="380964"/>
                  </a:lnTo>
                  <a:lnTo>
                    <a:pt x="73289" y="380964"/>
                  </a:lnTo>
                  <a:lnTo>
                    <a:pt x="60279" y="377247"/>
                  </a:lnTo>
                  <a:lnTo>
                    <a:pt x="50986" y="366095"/>
                  </a:lnTo>
                  <a:lnTo>
                    <a:pt x="45411" y="347510"/>
                  </a:lnTo>
                  <a:lnTo>
                    <a:pt x="43632" y="322613"/>
                  </a:lnTo>
                  <a:lnTo>
                    <a:pt x="43573" y="320684"/>
                  </a:lnTo>
                  <a:lnTo>
                    <a:pt x="43769" y="313004"/>
                  </a:lnTo>
                  <a:lnTo>
                    <a:pt x="49514" y="267067"/>
                  </a:lnTo>
                  <a:lnTo>
                    <a:pt x="59823" y="221995"/>
                  </a:lnTo>
                  <a:lnTo>
                    <a:pt x="61506" y="214888"/>
                  </a:lnTo>
                  <a:lnTo>
                    <a:pt x="61506" y="213766"/>
                  </a:lnTo>
                  <a:lnTo>
                    <a:pt x="225666" y="213766"/>
                  </a:lnTo>
                  <a:lnTo>
                    <a:pt x="231844" y="187957"/>
                  </a:lnTo>
                  <a:lnTo>
                    <a:pt x="106504" y="187957"/>
                  </a:lnTo>
                  <a:lnTo>
                    <a:pt x="68239" y="187396"/>
                  </a:lnTo>
                  <a:lnTo>
                    <a:pt x="79250" y="146789"/>
                  </a:lnTo>
                  <a:lnTo>
                    <a:pt x="94609" y="103236"/>
                  </a:lnTo>
                  <a:lnTo>
                    <a:pt x="116912" y="59052"/>
                  </a:lnTo>
                  <a:lnTo>
                    <a:pt x="145386" y="27071"/>
                  </a:lnTo>
                  <a:lnTo>
                    <a:pt x="165304" y="20759"/>
                  </a:lnTo>
                  <a:lnTo>
                    <a:pt x="211911" y="20759"/>
                  </a:lnTo>
                  <a:lnTo>
                    <a:pt x="208225" y="16305"/>
                  </a:lnTo>
                  <a:lnTo>
                    <a:pt x="197285" y="7995"/>
                  </a:lnTo>
                  <a:lnTo>
                    <a:pt x="184661" y="2559"/>
                  </a:lnTo>
                  <a:lnTo>
                    <a:pt x="170353" y="0"/>
                  </a:lnTo>
                  <a:close/>
                </a:path>
                <a:path w="239395" h="401320">
                  <a:moveTo>
                    <a:pt x="225666" y="213766"/>
                  </a:moveTo>
                  <a:lnTo>
                    <a:pt x="170914" y="213766"/>
                  </a:lnTo>
                  <a:lnTo>
                    <a:pt x="168109" y="223304"/>
                  </a:lnTo>
                  <a:lnTo>
                    <a:pt x="161376" y="246728"/>
                  </a:lnTo>
                  <a:lnTo>
                    <a:pt x="154643" y="268189"/>
                  </a:lnTo>
                  <a:lnTo>
                    <a:pt x="141178" y="305220"/>
                  </a:lnTo>
                  <a:lnTo>
                    <a:pt x="120979" y="345090"/>
                  </a:lnTo>
                  <a:lnTo>
                    <a:pt x="91243" y="375353"/>
                  </a:lnTo>
                  <a:lnTo>
                    <a:pt x="78899" y="380964"/>
                  </a:lnTo>
                  <a:lnTo>
                    <a:pt x="124765" y="380964"/>
                  </a:lnTo>
                  <a:lnTo>
                    <a:pt x="168355" y="335693"/>
                  </a:lnTo>
                  <a:lnTo>
                    <a:pt x="200616" y="280989"/>
                  </a:lnTo>
                  <a:lnTo>
                    <a:pt x="225162" y="215870"/>
                  </a:lnTo>
                  <a:lnTo>
                    <a:pt x="225666" y="213766"/>
                  </a:lnTo>
                  <a:close/>
                </a:path>
                <a:path w="239395" h="401320">
                  <a:moveTo>
                    <a:pt x="211911" y="20759"/>
                  </a:moveTo>
                  <a:lnTo>
                    <a:pt x="165304" y="20759"/>
                  </a:lnTo>
                  <a:lnTo>
                    <a:pt x="178313" y="24336"/>
                  </a:lnTo>
                  <a:lnTo>
                    <a:pt x="187606" y="35066"/>
                  </a:lnTo>
                  <a:lnTo>
                    <a:pt x="193182" y="52950"/>
                  </a:lnTo>
                  <a:lnTo>
                    <a:pt x="194996" y="77392"/>
                  </a:lnTo>
                  <a:lnTo>
                    <a:pt x="194970" y="88017"/>
                  </a:lnTo>
                  <a:lnTo>
                    <a:pt x="188097" y="136900"/>
                  </a:lnTo>
                  <a:lnTo>
                    <a:pt x="178956" y="180850"/>
                  </a:lnTo>
                  <a:lnTo>
                    <a:pt x="122663" y="187957"/>
                  </a:lnTo>
                  <a:lnTo>
                    <a:pt x="231844" y="187957"/>
                  </a:lnTo>
                  <a:lnTo>
                    <a:pt x="233052" y="182907"/>
                  </a:lnTo>
                  <a:lnTo>
                    <a:pt x="237786" y="150225"/>
                  </a:lnTo>
                  <a:lnTo>
                    <a:pt x="239320" y="118735"/>
                  </a:lnTo>
                  <a:lnTo>
                    <a:pt x="239364" y="117823"/>
                  </a:lnTo>
                  <a:lnTo>
                    <a:pt x="237997" y="90927"/>
                  </a:lnTo>
                  <a:lnTo>
                    <a:pt x="233894" y="66907"/>
                  </a:lnTo>
                  <a:lnTo>
                    <a:pt x="227135" y="46007"/>
                  </a:lnTo>
                  <a:lnTo>
                    <a:pt x="227056" y="45761"/>
                  </a:lnTo>
                  <a:lnTo>
                    <a:pt x="217483" y="27492"/>
                  </a:lnTo>
                  <a:lnTo>
                    <a:pt x="211911" y="2075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495517" y="6898085"/>
              <a:ext cx="240029" cy="401320"/>
            </a:xfrm>
            <a:custGeom>
              <a:avLst/>
              <a:gdLst/>
              <a:ahLst/>
              <a:cxnLst/>
              <a:rect l="l" t="t" r="r" b="b"/>
              <a:pathLst>
                <a:path w="240029" h="401320">
                  <a:moveTo>
                    <a:pt x="0" y="283338"/>
                  </a:moveTo>
                  <a:lnTo>
                    <a:pt x="5470" y="224566"/>
                  </a:lnTo>
                  <a:lnTo>
                    <a:pt x="21881" y="162709"/>
                  </a:lnTo>
                  <a:lnTo>
                    <a:pt x="47690" y="103657"/>
                  </a:lnTo>
                  <a:lnTo>
                    <a:pt x="81354" y="53301"/>
                  </a:lnTo>
                  <a:lnTo>
                    <a:pt x="119647" y="17112"/>
                  </a:lnTo>
                  <a:lnTo>
                    <a:pt x="159342" y="561"/>
                  </a:lnTo>
                  <a:lnTo>
                    <a:pt x="159716" y="561"/>
                  </a:lnTo>
                  <a:lnTo>
                    <a:pt x="161213" y="561"/>
                  </a:lnTo>
                  <a:lnTo>
                    <a:pt x="163831" y="561"/>
                  </a:lnTo>
                  <a:lnTo>
                    <a:pt x="166449" y="561"/>
                  </a:lnTo>
                  <a:lnTo>
                    <a:pt x="168693" y="374"/>
                  </a:lnTo>
                  <a:lnTo>
                    <a:pt x="208436" y="16305"/>
                  </a:lnTo>
                  <a:lnTo>
                    <a:pt x="234104" y="66907"/>
                  </a:lnTo>
                  <a:lnTo>
                    <a:pt x="239575" y="117823"/>
                  </a:lnTo>
                  <a:lnTo>
                    <a:pt x="237997" y="150225"/>
                  </a:lnTo>
                  <a:lnTo>
                    <a:pt x="225373" y="215870"/>
                  </a:lnTo>
                  <a:lnTo>
                    <a:pt x="200826" y="280989"/>
                  </a:lnTo>
                  <a:lnTo>
                    <a:pt x="168565" y="335693"/>
                  </a:lnTo>
                  <a:lnTo>
                    <a:pt x="130377" y="377176"/>
                  </a:lnTo>
                  <a:lnTo>
                    <a:pt x="92786" y="398497"/>
                  </a:lnTo>
                  <a:lnTo>
                    <a:pt x="74621" y="401162"/>
                  </a:lnTo>
                  <a:lnTo>
                    <a:pt x="70694" y="401162"/>
                  </a:lnTo>
                  <a:lnTo>
                    <a:pt x="29070" y="383874"/>
                  </a:lnTo>
                  <a:lnTo>
                    <a:pt x="7714" y="341549"/>
                  </a:lnTo>
                  <a:lnTo>
                    <a:pt x="841" y="303256"/>
                  </a:lnTo>
                  <a:lnTo>
                    <a:pt x="210" y="293367"/>
                  </a:lnTo>
                  <a:lnTo>
                    <a:pt x="0" y="28333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3125" y="6918003"/>
              <a:ext cx="128484" cy="168881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8439" y="7111010"/>
              <a:ext cx="129045" cy="168881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7960810" y="6871996"/>
            <a:ext cx="24130" cy="562610"/>
            <a:chOff x="7960810" y="6871996"/>
            <a:chExt cx="24130" cy="562610"/>
          </a:xfrm>
        </p:grpSpPr>
        <p:sp>
          <p:nvSpPr>
            <p:cNvPr id="72" name="object 72" descr=""/>
            <p:cNvSpPr/>
            <p:nvPr/>
          </p:nvSpPr>
          <p:spPr>
            <a:xfrm>
              <a:off x="7961651" y="6872837"/>
              <a:ext cx="22860" cy="560705"/>
            </a:xfrm>
            <a:custGeom>
              <a:avLst/>
              <a:gdLst/>
              <a:ahLst/>
              <a:cxnLst/>
              <a:rect l="l" t="t" r="r" b="b"/>
              <a:pathLst>
                <a:path w="22859" h="560704">
                  <a:moveTo>
                    <a:pt x="16083" y="0"/>
                  </a:moveTo>
                  <a:lnTo>
                    <a:pt x="7854" y="0"/>
                  </a:lnTo>
                  <a:lnTo>
                    <a:pt x="4301" y="2431"/>
                  </a:lnTo>
                  <a:lnTo>
                    <a:pt x="561" y="7293"/>
                  </a:lnTo>
                  <a:lnTo>
                    <a:pt x="0" y="279972"/>
                  </a:lnTo>
                  <a:lnTo>
                    <a:pt x="0" y="552650"/>
                  </a:lnTo>
                  <a:lnTo>
                    <a:pt x="2244" y="557887"/>
                  </a:lnTo>
                  <a:lnTo>
                    <a:pt x="5610" y="560505"/>
                  </a:lnTo>
                  <a:lnTo>
                    <a:pt x="11221" y="560505"/>
                  </a:lnTo>
                  <a:lnTo>
                    <a:pt x="16083" y="560505"/>
                  </a:lnTo>
                  <a:lnTo>
                    <a:pt x="19450" y="557887"/>
                  </a:lnTo>
                  <a:lnTo>
                    <a:pt x="22442" y="552650"/>
                  </a:lnTo>
                  <a:lnTo>
                    <a:pt x="22442" y="8415"/>
                  </a:lnTo>
                  <a:lnTo>
                    <a:pt x="19824" y="2805"/>
                  </a:lnTo>
                  <a:lnTo>
                    <a:pt x="1608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7961651" y="6872837"/>
              <a:ext cx="22860" cy="560705"/>
            </a:xfrm>
            <a:custGeom>
              <a:avLst/>
              <a:gdLst/>
              <a:ahLst/>
              <a:cxnLst/>
              <a:rect l="l" t="t" r="r" b="b"/>
              <a:pathLst>
                <a:path w="22859" h="560704">
                  <a:moveTo>
                    <a:pt x="11221" y="560505"/>
                  </a:moveTo>
                  <a:lnTo>
                    <a:pt x="10099" y="560505"/>
                  </a:lnTo>
                  <a:lnTo>
                    <a:pt x="5610" y="560505"/>
                  </a:lnTo>
                  <a:lnTo>
                    <a:pt x="2244" y="557887"/>
                  </a:lnTo>
                  <a:lnTo>
                    <a:pt x="0" y="552650"/>
                  </a:lnTo>
                  <a:lnTo>
                    <a:pt x="0" y="279972"/>
                  </a:lnTo>
                  <a:lnTo>
                    <a:pt x="561" y="7293"/>
                  </a:lnTo>
                  <a:lnTo>
                    <a:pt x="4301" y="2431"/>
                  </a:lnTo>
                  <a:lnTo>
                    <a:pt x="7854" y="0"/>
                  </a:lnTo>
                  <a:lnTo>
                    <a:pt x="11221" y="0"/>
                  </a:lnTo>
                  <a:lnTo>
                    <a:pt x="16083" y="0"/>
                  </a:lnTo>
                  <a:lnTo>
                    <a:pt x="19824" y="2805"/>
                  </a:lnTo>
                  <a:lnTo>
                    <a:pt x="22442" y="8415"/>
                  </a:lnTo>
                  <a:lnTo>
                    <a:pt x="22442" y="552650"/>
                  </a:lnTo>
                  <a:lnTo>
                    <a:pt x="19450" y="557887"/>
                  </a:lnTo>
                  <a:lnTo>
                    <a:pt x="16083" y="560505"/>
                  </a:lnTo>
                  <a:lnTo>
                    <a:pt x="12343" y="560505"/>
                  </a:lnTo>
                  <a:lnTo>
                    <a:pt x="11221" y="56050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4" name="object 74" descr=""/>
          <p:cNvGrpSpPr/>
          <p:nvPr/>
        </p:nvGrpSpPr>
        <p:grpSpPr>
          <a:xfrm>
            <a:off x="8224399" y="6871996"/>
            <a:ext cx="440055" cy="563245"/>
            <a:chOff x="8224399" y="6871996"/>
            <a:chExt cx="440055" cy="563245"/>
          </a:xfrm>
        </p:grpSpPr>
        <p:sp>
          <p:nvSpPr>
            <p:cNvPr id="75" name="object 75" descr=""/>
            <p:cNvSpPr/>
            <p:nvPr/>
          </p:nvSpPr>
          <p:spPr>
            <a:xfrm>
              <a:off x="8225241" y="6904257"/>
              <a:ext cx="274955" cy="395605"/>
            </a:xfrm>
            <a:custGeom>
              <a:avLst/>
              <a:gdLst/>
              <a:ahLst/>
              <a:cxnLst/>
              <a:rect l="l" t="t" r="r" b="b"/>
              <a:pathLst>
                <a:path w="274954" h="395604">
                  <a:moveTo>
                    <a:pt x="138583" y="141388"/>
                  </a:moveTo>
                  <a:lnTo>
                    <a:pt x="90892" y="153732"/>
                  </a:lnTo>
                  <a:lnTo>
                    <a:pt x="51337" y="183293"/>
                  </a:lnTo>
                  <a:lnTo>
                    <a:pt x="23564" y="220218"/>
                  </a:lnTo>
                  <a:lnTo>
                    <a:pt x="6311" y="260264"/>
                  </a:lnTo>
                  <a:lnTo>
                    <a:pt x="123" y="298908"/>
                  </a:lnTo>
                  <a:lnTo>
                    <a:pt x="0" y="301292"/>
                  </a:lnTo>
                  <a:lnTo>
                    <a:pt x="5891" y="343512"/>
                  </a:lnTo>
                  <a:lnTo>
                    <a:pt x="35803" y="382366"/>
                  </a:lnTo>
                  <a:lnTo>
                    <a:pt x="77988" y="394990"/>
                  </a:lnTo>
                  <a:lnTo>
                    <a:pt x="95030" y="393027"/>
                  </a:lnTo>
                  <a:lnTo>
                    <a:pt x="111932" y="387135"/>
                  </a:lnTo>
                  <a:lnTo>
                    <a:pt x="128694" y="377317"/>
                  </a:lnTo>
                  <a:lnTo>
                    <a:pt x="131747" y="374792"/>
                  </a:lnTo>
                  <a:lnTo>
                    <a:pt x="81915" y="374792"/>
                  </a:lnTo>
                  <a:lnTo>
                    <a:pt x="75147" y="373950"/>
                  </a:lnTo>
                  <a:lnTo>
                    <a:pt x="48321" y="341549"/>
                  </a:lnTo>
                  <a:lnTo>
                    <a:pt x="47690" y="329907"/>
                  </a:lnTo>
                  <a:lnTo>
                    <a:pt x="48064" y="328410"/>
                  </a:lnTo>
                  <a:lnTo>
                    <a:pt x="48251" y="326166"/>
                  </a:lnTo>
                  <a:lnTo>
                    <a:pt x="48251" y="317002"/>
                  </a:lnTo>
                  <a:lnTo>
                    <a:pt x="52214" y="293367"/>
                  </a:lnTo>
                  <a:lnTo>
                    <a:pt x="63716" y="247360"/>
                  </a:lnTo>
                  <a:lnTo>
                    <a:pt x="83318" y="199599"/>
                  </a:lnTo>
                  <a:lnTo>
                    <a:pt x="117683" y="166496"/>
                  </a:lnTo>
                  <a:lnTo>
                    <a:pt x="136900" y="162148"/>
                  </a:lnTo>
                  <a:lnTo>
                    <a:pt x="183308" y="162148"/>
                  </a:lnTo>
                  <a:lnTo>
                    <a:pt x="176876" y="154643"/>
                  </a:lnTo>
                  <a:lnTo>
                    <a:pt x="166075" y="147279"/>
                  </a:lnTo>
                  <a:lnTo>
                    <a:pt x="153311" y="142861"/>
                  </a:lnTo>
                  <a:lnTo>
                    <a:pt x="138583" y="141388"/>
                  </a:lnTo>
                  <a:close/>
                </a:path>
                <a:path w="274954" h="395604">
                  <a:moveTo>
                    <a:pt x="192196" y="360391"/>
                  </a:moveTo>
                  <a:lnTo>
                    <a:pt x="149430" y="360391"/>
                  </a:lnTo>
                  <a:lnTo>
                    <a:pt x="149804" y="360765"/>
                  </a:lnTo>
                  <a:lnTo>
                    <a:pt x="153058" y="368901"/>
                  </a:lnTo>
                  <a:lnTo>
                    <a:pt x="184450" y="392886"/>
                  </a:lnTo>
                  <a:lnTo>
                    <a:pt x="201983" y="394990"/>
                  </a:lnTo>
                  <a:lnTo>
                    <a:pt x="207968" y="394990"/>
                  </a:lnTo>
                  <a:lnTo>
                    <a:pt x="239445" y="374792"/>
                  </a:lnTo>
                  <a:lnTo>
                    <a:pt x="207033" y="374792"/>
                  </a:lnTo>
                  <a:lnTo>
                    <a:pt x="200160" y="373319"/>
                  </a:lnTo>
                  <a:lnTo>
                    <a:pt x="195251" y="368901"/>
                  </a:lnTo>
                  <a:lnTo>
                    <a:pt x="192305" y="361537"/>
                  </a:lnTo>
                  <a:lnTo>
                    <a:pt x="192196" y="360391"/>
                  </a:lnTo>
                  <a:close/>
                </a:path>
                <a:path w="274954" h="395604">
                  <a:moveTo>
                    <a:pt x="183308" y="162148"/>
                  </a:moveTo>
                  <a:lnTo>
                    <a:pt x="136900" y="162148"/>
                  </a:lnTo>
                  <a:lnTo>
                    <a:pt x="150519" y="164953"/>
                  </a:lnTo>
                  <a:lnTo>
                    <a:pt x="162007" y="173229"/>
                  </a:lnTo>
                  <a:lnTo>
                    <a:pt x="171511" y="187080"/>
                  </a:lnTo>
                  <a:lnTo>
                    <a:pt x="178980" y="206472"/>
                  </a:lnTo>
                  <a:lnTo>
                    <a:pt x="148682" y="328223"/>
                  </a:lnTo>
                  <a:lnTo>
                    <a:pt x="112634" y="364693"/>
                  </a:lnTo>
                  <a:lnTo>
                    <a:pt x="81915" y="374792"/>
                  </a:lnTo>
                  <a:lnTo>
                    <a:pt x="131747" y="374792"/>
                  </a:lnTo>
                  <a:lnTo>
                    <a:pt x="145316" y="363571"/>
                  </a:lnTo>
                  <a:lnTo>
                    <a:pt x="147560" y="361326"/>
                  </a:lnTo>
                  <a:lnTo>
                    <a:pt x="148682" y="360578"/>
                  </a:lnTo>
                  <a:lnTo>
                    <a:pt x="149430" y="360391"/>
                  </a:lnTo>
                  <a:lnTo>
                    <a:pt x="192196" y="360391"/>
                  </a:lnTo>
                  <a:lnTo>
                    <a:pt x="191500" y="353086"/>
                  </a:lnTo>
                  <a:lnTo>
                    <a:pt x="190949" y="347861"/>
                  </a:lnTo>
                  <a:lnTo>
                    <a:pt x="191136" y="345055"/>
                  </a:lnTo>
                  <a:lnTo>
                    <a:pt x="191884" y="342811"/>
                  </a:lnTo>
                  <a:lnTo>
                    <a:pt x="195582" y="328410"/>
                  </a:lnTo>
                  <a:lnTo>
                    <a:pt x="202965" y="298908"/>
                  </a:lnTo>
                  <a:lnTo>
                    <a:pt x="215975" y="246553"/>
                  </a:lnTo>
                  <a:lnTo>
                    <a:pt x="235440" y="167945"/>
                  </a:lnTo>
                  <a:lnTo>
                    <a:pt x="188518" y="167945"/>
                  </a:lnTo>
                  <a:lnTo>
                    <a:pt x="187583" y="167197"/>
                  </a:lnTo>
                  <a:lnTo>
                    <a:pt x="185713" y="164953"/>
                  </a:lnTo>
                  <a:lnTo>
                    <a:pt x="183308" y="162148"/>
                  </a:lnTo>
                  <a:close/>
                </a:path>
                <a:path w="274954" h="395604">
                  <a:moveTo>
                    <a:pt x="262579" y="303536"/>
                  </a:moveTo>
                  <a:lnTo>
                    <a:pt x="249487" y="303536"/>
                  </a:lnTo>
                  <a:lnTo>
                    <a:pt x="247617" y="303723"/>
                  </a:lnTo>
                  <a:lnTo>
                    <a:pt x="246869" y="304098"/>
                  </a:lnTo>
                  <a:lnTo>
                    <a:pt x="245373" y="304472"/>
                  </a:lnTo>
                  <a:lnTo>
                    <a:pt x="243502" y="308399"/>
                  </a:lnTo>
                  <a:lnTo>
                    <a:pt x="241258" y="315880"/>
                  </a:lnTo>
                  <a:lnTo>
                    <a:pt x="235612" y="335237"/>
                  </a:lnTo>
                  <a:lnTo>
                    <a:pt x="229896" y="350666"/>
                  </a:lnTo>
                  <a:lnTo>
                    <a:pt x="207033" y="374792"/>
                  </a:lnTo>
                  <a:lnTo>
                    <a:pt x="239445" y="374792"/>
                  </a:lnTo>
                  <a:lnTo>
                    <a:pt x="259914" y="330362"/>
                  </a:lnTo>
                  <a:lnTo>
                    <a:pt x="265384" y="309895"/>
                  </a:lnTo>
                  <a:lnTo>
                    <a:pt x="265384" y="305033"/>
                  </a:lnTo>
                  <a:lnTo>
                    <a:pt x="262579" y="303536"/>
                  </a:lnTo>
                  <a:close/>
                </a:path>
                <a:path w="274954" h="395604">
                  <a:moveTo>
                    <a:pt x="272678" y="0"/>
                  </a:moveTo>
                  <a:lnTo>
                    <a:pt x="268189" y="0"/>
                  </a:lnTo>
                  <a:lnTo>
                    <a:pt x="265209" y="420"/>
                  </a:lnTo>
                  <a:lnTo>
                    <a:pt x="257389" y="1122"/>
                  </a:lnTo>
                  <a:lnTo>
                    <a:pt x="186835" y="6171"/>
                  </a:lnTo>
                  <a:lnTo>
                    <a:pt x="183842" y="6171"/>
                  </a:lnTo>
                  <a:lnTo>
                    <a:pt x="181411" y="9725"/>
                  </a:lnTo>
                  <a:lnTo>
                    <a:pt x="179615" y="16551"/>
                  </a:lnTo>
                  <a:lnTo>
                    <a:pt x="179541" y="16831"/>
                  </a:lnTo>
                  <a:lnTo>
                    <a:pt x="178793" y="23190"/>
                  </a:lnTo>
                  <a:lnTo>
                    <a:pt x="178419" y="26744"/>
                  </a:lnTo>
                  <a:lnTo>
                    <a:pt x="178419" y="28240"/>
                  </a:lnTo>
                  <a:lnTo>
                    <a:pt x="179541" y="29736"/>
                  </a:lnTo>
                  <a:lnTo>
                    <a:pt x="181785" y="31980"/>
                  </a:lnTo>
                  <a:lnTo>
                    <a:pt x="193567" y="31980"/>
                  </a:lnTo>
                  <a:lnTo>
                    <a:pt x="205537" y="32728"/>
                  </a:lnTo>
                  <a:lnTo>
                    <a:pt x="212831" y="33663"/>
                  </a:lnTo>
                  <a:lnTo>
                    <a:pt x="218067" y="35908"/>
                  </a:lnTo>
                  <a:lnTo>
                    <a:pt x="219376" y="38900"/>
                  </a:lnTo>
                  <a:lnTo>
                    <a:pt x="219376" y="43763"/>
                  </a:lnTo>
                  <a:lnTo>
                    <a:pt x="217974" y="48917"/>
                  </a:lnTo>
                  <a:lnTo>
                    <a:pt x="214888" y="61015"/>
                  </a:lnTo>
                  <a:lnTo>
                    <a:pt x="210119" y="80057"/>
                  </a:lnTo>
                  <a:lnTo>
                    <a:pt x="188518" y="167197"/>
                  </a:lnTo>
                  <a:lnTo>
                    <a:pt x="188518" y="167945"/>
                  </a:lnTo>
                  <a:lnTo>
                    <a:pt x="235440" y="167945"/>
                  </a:lnTo>
                  <a:lnTo>
                    <a:pt x="251883" y="101272"/>
                  </a:lnTo>
                  <a:lnTo>
                    <a:pt x="264657" y="48917"/>
                  </a:lnTo>
                  <a:lnTo>
                    <a:pt x="272295" y="16831"/>
                  </a:lnTo>
                  <a:lnTo>
                    <a:pt x="274922" y="4488"/>
                  </a:lnTo>
                  <a:lnTo>
                    <a:pt x="274922" y="1496"/>
                  </a:lnTo>
                  <a:lnTo>
                    <a:pt x="272678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8225241" y="6904257"/>
              <a:ext cx="274955" cy="395605"/>
            </a:xfrm>
            <a:custGeom>
              <a:avLst/>
              <a:gdLst/>
              <a:ahLst/>
              <a:cxnLst/>
              <a:rect l="l" t="t" r="r" b="b"/>
              <a:pathLst>
                <a:path w="274954" h="395604">
                  <a:moveTo>
                    <a:pt x="186835" y="6171"/>
                  </a:moveTo>
                  <a:lnTo>
                    <a:pt x="227231" y="3366"/>
                  </a:lnTo>
                  <a:lnTo>
                    <a:pt x="268189" y="0"/>
                  </a:lnTo>
                  <a:lnTo>
                    <a:pt x="272678" y="0"/>
                  </a:lnTo>
                  <a:lnTo>
                    <a:pt x="274922" y="1496"/>
                  </a:lnTo>
                  <a:lnTo>
                    <a:pt x="274922" y="4488"/>
                  </a:lnTo>
                  <a:lnTo>
                    <a:pt x="264683" y="48812"/>
                  </a:lnTo>
                  <a:lnTo>
                    <a:pt x="251883" y="101272"/>
                  </a:lnTo>
                  <a:lnTo>
                    <a:pt x="233964" y="173930"/>
                  </a:lnTo>
                  <a:lnTo>
                    <a:pt x="215975" y="246553"/>
                  </a:lnTo>
                  <a:lnTo>
                    <a:pt x="202965" y="298908"/>
                  </a:lnTo>
                  <a:lnTo>
                    <a:pt x="191884" y="342811"/>
                  </a:lnTo>
                  <a:lnTo>
                    <a:pt x="191136" y="345055"/>
                  </a:lnTo>
                  <a:lnTo>
                    <a:pt x="190949" y="347861"/>
                  </a:lnTo>
                  <a:lnTo>
                    <a:pt x="191323" y="351227"/>
                  </a:lnTo>
                  <a:lnTo>
                    <a:pt x="192305" y="361537"/>
                  </a:lnTo>
                  <a:lnTo>
                    <a:pt x="195251" y="368901"/>
                  </a:lnTo>
                  <a:lnTo>
                    <a:pt x="200160" y="373319"/>
                  </a:lnTo>
                  <a:lnTo>
                    <a:pt x="207033" y="374792"/>
                  </a:lnTo>
                  <a:lnTo>
                    <a:pt x="210399" y="374418"/>
                  </a:lnTo>
                  <a:lnTo>
                    <a:pt x="235612" y="335237"/>
                  </a:lnTo>
                  <a:lnTo>
                    <a:pt x="241258" y="315880"/>
                  </a:lnTo>
                  <a:lnTo>
                    <a:pt x="243502" y="308399"/>
                  </a:lnTo>
                  <a:lnTo>
                    <a:pt x="245373" y="304472"/>
                  </a:lnTo>
                  <a:lnTo>
                    <a:pt x="246869" y="304098"/>
                  </a:lnTo>
                  <a:lnTo>
                    <a:pt x="247617" y="303723"/>
                  </a:lnTo>
                  <a:lnTo>
                    <a:pt x="249487" y="303536"/>
                  </a:lnTo>
                  <a:lnTo>
                    <a:pt x="252479" y="303536"/>
                  </a:lnTo>
                  <a:lnTo>
                    <a:pt x="254724" y="303536"/>
                  </a:lnTo>
                  <a:lnTo>
                    <a:pt x="256968" y="303536"/>
                  </a:lnTo>
                  <a:lnTo>
                    <a:pt x="262579" y="303536"/>
                  </a:lnTo>
                  <a:lnTo>
                    <a:pt x="265384" y="305033"/>
                  </a:lnTo>
                  <a:lnTo>
                    <a:pt x="265384" y="308025"/>
                  </a:lnTo>
                  <a:lnTo>
                    <a:pt x="265384" y="309895"/>
                  </a:lnTo>
                  <a:lnTo>
                    <a:pt x="264823" y="312888"/>
                  </a:lnTo>
                  <a:lnTo>
                    <a:pt x="251498" y="353086"/>
                  </a:lnTo>
                  <a:lnTo>
                    <a:pt x="227044" y="388258"/>
                  </a:lnTo>
                  <a:lnTo>
                    <a:pt x="207968" y="394990"/>
                  </a:lnTo>
                  <a:lnTo>
                    <a:pt x="201983" y="394990"/>
                  </a:lnTo>
                  <a:lnTo>
                    <a:pt x="161400" y="380964"/>
                  </a:lnTo>
                  <a:lnTo>
                    <a:pt x="149804" y="360765"/>
                  </a:lnTo>
                  <a:lnTo>
                    <a:pt x="149430" y="360391"/>
                  </a:lnTo>
                  <a:lnTo>
                    <a:pt x="148682" y="360578"/>
                  </a:lnTo>
                  <a:lnTo>
                    <a:pt x="147560" y="361326"/>
                  </a:lnTo>
                  <a:lnTo>
                    <a:pt x="146812" y="362074"/>
                  </a:lnTo>
                  <a:lnTo>
                    <a:pt x="146064" y="362822"/>
                  </a:lnTo>
                  <a:lnTo>
                    <a:pt x="145316" y="363571"/>
                  </a:lnTo>
                  <a:lnTo>
                    <a:pt x="128694" y="377317"/>
                  </a:lnTo>
                  <a:lnTo>
                    <a:pt x="111932" y="387135"/>
                  </a:lnTo>
                  <a:lnTo>
                    <a:pt x="95030" y="393027"/>
                  </a:lnTo>
                  <a:lnTo>
                    <a:pt x="77988" y="394990"/>
                  </a:lnTo>
                  <a:lnTo>
                    <a:pt x="63014" y="393588"/>
                  </a:lnTo>
                  <a:lnTo>
                    <a:pt x="23564" y="372548"/>
                  </a:lnTo>
                  <a:lnTo>
                    <a:pt x="1472" y="324050"/>
                  </a:lnTo>
                  <a:lnTo>
                    <a:pt x="0" y="301292"/>
                  </a:lnTo>
                  <a:lnTo>
                    <a:pt x="701" y="287756"/>
                  </a:lnTo>
                  <a:lnTo>
                    <a:pt x="11221" y="246308"/>
                  </a:lnTo>
                  <a:lnTo>
                    <a:pt x="30578" y="208646"/>
                  </a:lnTo>
                  <a:lnTo>
                    <a:pt x="64522" y="170985"/>
                  </a:lnTo>
                  <a:lnTo>
                    <a:pt x="103762" y="148331"/>
                  </a:lnTo>
                  <a:lnTo>
                    <a:pt x="138583" y="141388"/>
                  </a:lnTo>
                  <a:lnTo>
                    <a:pt x="153311" y="142861"/>
                  </a:lnTo>
                  <a:lnTo>
                    <a:pt x="166075" y="147279"/>
                  </a:lnTo>
                  <a:lnTo>
                    <a:pt x="176876" y="154643"/>
                  </a:lnTo>
                  <a:lnTo>
                    <a:pt x="185713" y="164953"/>
                  </a:lnTo>
                  <a:lnTo>
                    <a:pt x="187583" y="167197"/>
                  </a:lnTo>
                  <a:lnTo>
                    <a:pt x="188518" y="167945"/>
                  </a:lnTo>
                  <a:lnTo>
                    <a:pt x="188518" y="167197"/>
                  </a:lnTo>
                  <a:lnTo>
                    <a:pt x="189675" y="162533"/>
                  </a:lnTo>
                  <a:lnTo>
                    <a:pt x="192586" y="150786"/>
                  </a:lnTo>
                  <a:lnTo>
                    <a:pt x="197249" y="131955"/>
                  </a:lnTo>
                  <a:lnTo>
                    <a:pt x="203667" y="106041"/>
                  </a:lnTo>
                  <a:lnTo>
                    <a:pt x="210119" y="80057"/>
                  </a:lnTo>
                  <a:lnTo>
                    <a:pt x="214888" y="61015"/>
                  </a:lnTo>
                  <a:lnTo>
                    <a:pt x="217974" y="48917"/>
                  </a:lnTo>
                  <a:lnTo>
                    <a:pt x="219376" y="43763"/>
                  </a:lnTo>
                  <a:lnTo>
                    <a:pt x="219376" y="38900"/>
                  </a:lnTo>
                  <a:lnTo>
                    <a:pt x="218067" y="35908"/>
                  </a:lnTo>
                  <a:lnTo>
                    <a:pt x="215449" y="34786"/>
                  </a:lnTo>
                  <a:lnTo>
                    <a:pt x="212831" y="33663"/>
                  </a:lnTo>
                  <a:lnTo>
                    <a:pt x="205537" y="32728"/>
                  </a:lnTo>
                  <a:lnTo>
                    <a:pt x="193567" y="31980"/>
                  </a:lnTo>
                  <a:lnTo>
                    <a:pt x="181785" y="31980"/>
                  </a:lnTo>
                  <a:lnTo>
                    <a:pt x="179541" y="29736"/>
                  </a:lnTo>
                  <a:lnTo>
                    <a:pt x="178419" y="28240"/>
                  </a:lnTo>
                  <a:lnTo>
                    <a:pt x="178419" y="27492"/>
                  </a:lnTo>
                  <a:lnTo>
                    <a:pt x="178419" y="26744"/>
                  </a:lnTo>
                  <a:lnTo>
                    <a:pt x="178793" y="23190"/>
                  </a:lnTo>
                  <a:lnTo>
                    <a:pt x="179541" y="16831"/>
                  </a:lnTo>
                  <a:lnTo>
                    <a:pt x="181411" y="9725"/>
                  </a:lnTo>
                  <a:lnTo>
                    <a:pt x="183842" y="6171"/>
                  </a:lnTo>
                  <a:lnTo>
                    <a:pt x="186835" y="617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2090" y="7065563"/>
              <a:ext cx="132972" cy="214327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8529339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20" h="561340">
                  <a:moveTo>
                    <a:pt x="17393" y="0"/>
                  </a:moveTo>
                  <a:lnTo>
                    <a:pt x="5049" y="0"/>
                  </a:lnTo>
                  <a:lnTo>
                    <a:pt x="2805" y="561"/>
                  </a:lnTo>
                  <a:lnTo>
                    <a:pt x="935" y="1683"/>
                  </a:lnTo>
                  <a:lnTo>
                    <a:pt x="0" y="3740"/>
                  </a:lnTo>
                  <a:lnTo>
                    <a:pt x="0" y="6732"/>
                  </a:lnTo>
                  <a:lnTo>
                    <a:pt x="374" y="7106"/>
                  </a:lnTo>
                  <a:lnTo>
                    <a:pt x="2431" y="9538"/>
                  </a:lnTo>
                  <a:lnTo>
                    <a:pt x="32744" y="46521"/>
                  </a:lnTo>
                  <a:lnTo>
                    <a:pt x="54485" y="83785"/>
                  </a:lnTo>
                  <a:lnTo>
                    <a:pt x="71395" y="125819"/>
                  </a:lnTo>
                  <a:lnTo>
                    <a:pt x="83474" y="172621"/>
                  </a:lnTo>
                  <a:lnTo>
                    <a:pt x="90721" y="224192"/>
                  </a:lnTo>
                  <a:lnTo>
                    <a:pt x="93137" y="280533"/>
                  </a:lnTo>
                  <a:lnTo>
                    <a:pt x="90721" y="336873"/>
                  </a:lnTo>
                  <a:lnTo>
                    <a:pt x="83474" y="388445"/>
                  </a:lnTo>
                  <a:lnTo>
                    <a:pt x="71395" y="435247"/>
                  </a:lnTo>
                  <a:lnTo>
                    <a:pt x="54485" y="477280"/>
                  </a:lnTo>
                  <a:lnTo>
                    <a:pt x="32744" y="514544"/>
                  </a:lnTo>
                  <a:lnTo>
                    <a:pt x="6171" y="547039"/>
                  </a:lnTo>
                  <a:lnTo>
                    <a:pt x="0" y="554333"/>
                  </a:lnTo>
                  <a:lnTo>
                    <a:pt x="374" y="556577"/>
                  </a:lnTo>
                  <a:lnTo>
                    <a:pt x="935" y="558261"/>
                  </a:lnTo>
                  <a:lnTo>
                    <a:pt x="2431" y="560505"/>
                  </a:lnTo>
                  <a:lnTo>
                    <a:pt x="3366" y="561066"/>
                  </a:lnTo>
                  <a:lnTo>
                    <a:pt x="17393" y="561066"/>
                  </a:lnTo>
                  <a:lnTo>
                    <a:pt x="19637" y="558822"/>
                  </a:lnTo>
                  <a:lnTo>
                    <a:pt x="26370" y="553585"/>
                  </a:lnTo>
                  <a:lnTo>
                    <a:pt x="57614" y="521967"/>
                  </a:lnTo>
                  <a:lnTo>
                    <a:pt x="82757" y="485182"/>
                  </a:lnTo>
                  <a:lnTo>
                    <a:pt x="101167" y="451097"/>
                  </a:lnTo>
                  <a:lnTo>
                    <a:pt x="115579" y="414067"/>
                  </a:lnTo>
                  <a:lnTo>
                    <a:pt x="125573" y="371040"/>
                  </a:lnTo>
                  <a:lnTo>
                    <a:pt x="132692" y="317984"/>
                  </a:lnTo>
                  <a:lnTo>
                    <a:pt x="134094" y="280533"/>
                  </a:lnTo>
                  <a:lnTo>
                    <a:pt x="132587" y="242450"/>
                  </a:lnTo>
                  <a:lnTo>
                    <a:pt x="120524" y="168390"/>
                  </a:lnTo>
                  <a:lnTo>
                    <a:pt x="96117" y="98256"/>
                  </a:lnTo>
                  <a:lnTo>
                    <a:pt x="57684" y="38783"/>
                  </a:lnTo>
                  <a:lnTo>
                    <a:pt x="33102" y="13465"/>
                  </a:lnTo>
                  <a:lnTo>
                    <a:pt x="1739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8529339" y="6872837"/>
              <a:ext cx="134620" cy="561340"/>
            </a:xfrm>
            <a:custGeom>
              <a:avLst/>
              <a:gdLst/>
              <a:ahLst/>
              <a:cxnLst/>
              <a:rect l="l" t="t" r="r" b="b"/>
              <a:pathLst>
                <a:path w="134620" h="561340">
                  <a:moveTo>
                    <a:pt x="2805" y="561"/>
                  </a:moveTo>
                  <a:lnTo>
                    <a:pt x="5049" y="0"/>
                  </a:lnTo>
                  <a:lnTo>
                    <a:pt x="6919" y="0"/>
                  </a:lnTo>
                  <a:lnTo>
                    <a:pt x="8790" y="0"/>
                  </a:lnTo>
                  <a:lnTo>
                    <a:pt x="10660" y="0"/>
                  </a:lnTo>
                  <a:lnTo>
                    <a:pt x="17393" y="0"/>
                  </a:lnTo>
                  <a:lnTo>
                    <a:pt x="33102" y="13465"/>
                  </a:lnTo>
                  <a:lnTo>
                    <a:pt x="78689" y="67047"/>
                  </a:lnTo>
                  <a:lnTo>
                    <a:pt x="109969" y="132411"/>
                  </a:lnTo>
                  <a:lnTo>
                    <a:pt x="128063" y="205069"/>
                  </a:lnTo>
                  <a:lnTo>
                    <a:pt x="134094" y="280533"/>
                  </a:lnTo>
                  <a:lnTo>
                    <a:pt x="133744" y="299434"/>
                  </a:lnTo>
                  <a:lnTo>
                    <a:pt x="128484" y="354032"/>
                  </a:lnTo>
                  <a:lnTo>
                    <a:pt x="119121" y="401057"/>
                  </a:lnTo>
                  <a:lnTo>
                    <a:pt x="106742" y="438753"/>
                  </a:lnTo>
                  <a:lnTo>
                    <a:pt x="88438" y="475047"/>
                  </a:lnTo>
                  <a:lnTo>
                    <a:pt x="63821" y="514638"/>
                  </a:lnTo>
                  <a:lnTo>
                    <a:pt x="34715" y="545952"/>
                  </a:lnTo>
                  <a:lnTo>
                    <a:pt x="19637" y="558822"/>
                  </a:lnTo>
                  <a:lnTo>
                    <a:pt x="18515" y="559944"/>
                  </a:lnTo>
                  <a:lnTo>
                    <a:pt x="17767" y="560692"/>
                  </a:lnTo>
                  <a:lnTo>
                    <a:pt x="17393" y="561066"/>
                  </a:lnTo>
                  <a:lnTo>
                    <a:pt x="10660" y="561066"/>
                  </a:lnTo>
                  <a:lnTo>
                    <a:pt x="7667" y="561066"/>
                  </a:lnTo>
                  <a:lnTo>
                    <a:pt x="5610" y="561066"/>
                  </a:lnTo>
                  <a:lnTo>
                    <a:pt x="4488" y="561066"/>
                  </a:lnTo>
                  <a:lnTo>
                    <a:pt x="3366" y="561066"/>
                  </a:lnTo>
                  <a:lnTo>
                    <a:pt x="2431" y="560505"/>
                  </a:lnTo>
                  <a:lnTo>
                    <a:pt x="1683" y="559383"/>
                  </a:lnTo>
                  <a:lnTo>
                    <a:pt x="935" y="558261"/>
                  </a:lnTo>
                  <a:lnTo>
                    <a:pt x="374" y="556577"/>
                  </a:lnTo>
                  <a:lnTo>
                    <a:pt x="0" y="554333"/>
                  </a:lnTo>
                  <a:lnTo>
                    <a:pt x="374" y="553959"/>
                  </a:lnTo>
                  <a:lnTo>
                    <a:pt x="2431" y="551528"/>
                  </a:lnTo>
                  <a:lnTo>
                    <a:pt x="32744" y="514544"/>
                  </a:lnTo>
                  <a:lnTo>
                    <a:pt x="54485" y="477280"/>
                  </a:lnTo>
                  <a:lnTo>
                    <a:pt x="71395" y="435247"/>
                  </a:lnTo>
                  <a:lnTo>
                    <a:pt x="83474" y="388445"/>
                  </a:lnTo>
                  <a:lnTo>
                    <a:pt x="90721" y="336873"/>
                  </a:lnTo>
                  <a:lnTo>
                    <a:pt x="93137" y="280533"/>
                  </a:lnTo>
                  <a:lnTo>
                    <a:pt x="90721" y="224192"/>
                  </a:lnTo>
                  <a:lnTo>
                    <a:pt x="83474" y="172621"/>
                  </a:lnTo>
                  <a:lnTo>
                    <a:pt x="71395" y="125819"/>
                  </a:lnTo>
                  <a:lnTo>
                    <a:pt x="54485" y="83785"/>
                  </a:lnTo>
                  <a:lnTo>
                    <a:pt x="32744" y="46521"/>
                  </a:lnTo>
                  <a:lnTo>
                    <a:pt x="6171" y="14026"/>
                  </a:lnTo>
                  <a:lnTo>
                    <a:pt x="0" y="6732"/>
                  </a:lnTo>
                  <a:lnTo>
                    <a:pt x="0" y="3740"/>
                  </a:lnTo>
                  <a:lnTo>
                    <a:pt x="935" y="1683"/>
                  </a:lnTo>
                  <a:lnTo>
                    <a:pt x="2805" y="56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901122" y="8194351"/>
            <a:ext cx="10428605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260"/>
              </a:spcBef>
            </a:pPr>
            <a:r>
              <a:rPr dirty="0" sz="4100" spc="-30">
                <a:solidFill>
                  <a:srgbClr val="212121"/>
                </a:solidFill>
                <a:latin typeface="Arial"/>
                <a:cs typeface="Arial"/>
              </a:rPr>
              <a:t>Algorithm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0">
                <a:solidFill>
                  <a:srgbClr val="212121"/>
                </a:solidFill>
                <a:latin typeface="Arial"/>
                <a:cs typeface="Arial"/>
              </a:rPr>
              <a:t>similar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5">
                <a:solidFill>
                  <a:srgbClr val="212121"/>
                </a:solidFill>
                <a:latin typeface="Arial"/>
                <a:cs typeface="Arial"/>
              </a:rPr>
              <a:t>simulation-</a:t>
            </a: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based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inference </a:t>
            </a:r>
            <a:r>
              <a:rPr dirty="0" sz="4100" spc="-335">
                <a:solidFill>
                  <a:srgbClr val="212121"/>
                </a:solidFill>
                <a:latin typeface="Arial"/>
                <a:cs typeface="Arial"/>
              </a:rPr>
              <a:t>(SBI)</a:t>
            </a:r>
            <a:r>
              <a:rPr dirty="0" sz="4100" spc="-25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5">
                <a:solidFill>
                  <a:srgbClr val="212121"/>
                </a:solidFill>
                <a:latin typeface="Arial"/>
                <a:cs typeface="Arial"/>
              </a:rPr>
              <a:t>semi-</a:t>
            </a:r>
            <a:r>
              <a:rPr dirty="0" sz="4100" spc="-80">
                <a:solidFill>
                  <a:srgbClr val="212121"/>
                </a:solidFill>
                <a:latin typeface="Arial"/>
                <a:cs typeface="Arial"/>
              </a:rPr>
              <a:t>analytic</a:t>
            </a: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compression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statistic.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81" name="object 8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049872" y="1022584"/>
            <a:ext cx="6678589" cy="8592773"/>
          </a:xfrm>
          <a:prstGeom prst="rect">
            <a:avLst/>
          </a:prstGeom>
        </p:spPr>
      </p:pic>
      <p:sp>
        <p:nvSpPr>
          <p:cNvPr id="82" name="object 82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83" name="object 8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2225">
              <a:lnSpc>
                <a:spcPts val="1120"/>
              </a:lnSpc>
            </a:pPr>
            <a:r>
              <a:rPr dirty="0" spc="-20"/>
              <a:t>11.</a:t>
            </a:r>
            <a:r>
              <a:rPr dirty="0" spc="-20"/>
              <a:t>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44"/>
              <a:t>MUSE</a:t>
            </a:r>
            <a:r>
              <a:rPr dirty="0" spc="-445"/>
              <a:t> </a:t>
            </a:r>
            <a:r>
              <a:rPr dirty="0" spc="-440"/>
              <a:t>Results:</a:t>
            </a:r>
            <a:r>
              <a:rPr dirty="0" spc="-445"/>
              <a:t> </a:t>
            </a:r>
            <a:r>
              <a:rPr dirty="0" spc="-350"/>
              <a:t>Bandpowers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1122" y="2444884"/>
            <a:ext cx="7752080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260"/>
              </a:spcBef>
              <a:tabLst>
                <a:tab pos="1450975" algn="l"/>
                <a:tab pos="1942464" algn="l"/>
              </a:tabLst>
            </a:pPr>
            <a:r>
              <a:rPr dirty="0" sz="4100" spc="-470">
                <a:solidFill>
                  <a:srgbClr val="212121"/>
                </a:solidFill>
                <a:latin typeface="Arial"/>
                <a:cs typeface="Arial"/>
              </a:rPr>
              <a:t>EE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	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bandpowers</a:t>
            </a: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45">
                <a:solidFill>
                  <a:srgbClr val="212121"/>
                </a:solidFill>
                <a:latin typeface="Arial"/>
                <a:cs typeface="Arial"/>
              </a:rPr>
              <a:t>agreement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CDM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Planck.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79443" y="2588324"/>
            <a:ext cx="636905" cy="506095"/>
            <a:chOff x="2079443" y="2588324"/>
            <a:chExt cx="636905" cy="506095"/>
          </a:xfrm>
        </p:grpSpPr>
        <p:sp>
          <p:nvSpPr>
            <p:cNvPr id="5" name="object 5" descr=""/>
            <p:cNvSpPr/>
            <p:nvPr/>
          </p:nvSpPr>
          <p:spPr>
            <a:xfrm>
              <a:off x="2080287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89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89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89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89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0285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3764" y="2751020"/>
              <a:ext cx="213748" cy="21318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414655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89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89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89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89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414653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132" y="2751020"/>
              <a:ext cx="213748" cy="21318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978024" y="3197533"/>
            <a:ext cx="354965" cy="403860"/>
            <a:chOff x="1978024" y="3197533"/>
            <a:chExt cx="354965" cy="403860"/>
          </a:xfrm>
        </p:grpSpPr>
        <p:sp>
          <p:nvSpPr>
            <p:cNvPr id="12" name="object 12" descr=""/>
            <p:cNvSpPr/>
            <p:nvPr/>
          </p:nvSpPr>
          <p:spPr>
            <a:xfrm>
              <a:off x="1978865" y="3198374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85715" y="0"/>
                  </a:moveTo>
                  <a:lnTo>
                    <a:pt x="167574" y="0"/>
                  </a:lnTo>
                  <a:lnTo>
                    <a:pt x="163833" y="1496"/>
                  </a:lnTo>
                  <a:lnTo>
                    <a:pt x="161589" y="4488"/>
                  </a:lnTo>
                  <a:lnTo>
                    <a:pt x="158223" y="15745"/>
                  </a:lnTo>
                  <a:lnTo>
                    <a:pt x="148123" y="48392"/>
                  </a:lnTo>
                  <a:lnTo>
                    <a:pt x="131291" y="102431"/>
                  </a:lnTo>
                  <a:lnTo>
                    <a:pt x="107726" y="177860"/>
                  </a:lnTo>
                  <a:lnTo>
                    <a:pt x="84126" y="253255"/>
                  </a:lnTo>
                  <a:lnTo>
                    <a:pt x="67188" y="307188"/>
                  </a:lnTo>
                  <a:lnTo>
                    <a:pt x="53302" y="350671"/>
                  </a:lnTo>
                  <a:lnTo>
                    <a:pt x="7293" y="375920"/>
                  </a:lnTo>
                  <a:lnTo>
                    <a:pt x="0" y="375920"/>
                  </a:lnTo>
                  <a:lnTo>
                    <a:pt x="0" y="401729"/>
                  </a:lnTo>
                  <a:lnTo>
                    <a:pt x="3366" y="401729"/>
                  </a:lnTo>
                  <a:lnTo>
                    <a:pt x="8486" y="400993"/>
                  </a:lnTo>
                  <a:lnTo>
                    <a:pt x="18796" y="400467"/>
                  </a:lnTo>
                  <a:lnTo>
                    <a:pt x="34295" y="400151"/>
                  </a:lnTo>
                  <a:lnTo>
                    <a:pt x="54985" y="400046"/>
                  </a:lnTo>
                  <a:lnTo>
                    <a:pt x="80058" y="400151"/>
                  </a:lnTo>
                  <a:lnTo>
                    <a:pt x="99169" y="400467"/>
                  </a:lnTo>
                  <a:lnTo>
                    <a:pt x="112320" y="400993"/>
                  </a:lnTo>
                  <a:lnTo>
                    <a:pt x="119508" y="401729"/>
                  </a:lnTo>
                  <a:lnTo>
                    <a:pt x="123997" y="401729"/>
                  </a:lnTo>
                  <a:lnTo>
                    <a:pt x="123997" y="375920"/>
                  </a:lnTo>
                  <a:lnTo>
                    <a:pt x="121192" y="375920"/>
                  </a:lnTo>
                  <a:lnTo>
                    <a:pt x="113337" y="375464"/>
                  </a:lnTo>
                  <a:lnTo>
                    <a:pt x="81355" y="359087"/>
                  </a:lnTo>
                  <a:lnTo>
                    <a:pt x="81355" y="354599"/>
                  </a:lnTo>
                  <a:lnTo>
                    <a:pt x="103132" y="279064"/>
                  </a:lnTo>
                  <a:lnTo>
                    <a:pt x="120070" y="224429"/>
                  </a:lnTo>
                  <a:lnTo>
                    <a:pt x="159345" y="99310"/>
                  </a:lnTo>
                  <a:lnTo>
                    <a:pt x="162150" y="107305"/>
                  </a:lnTo>
                  <a:lnTo>
                    <a:pt x="182910" y="172951"/>
                  </a:lnTo>
                  <a:lnTo>
                    <a:pt x="200864" y="230601"/>
                  </a:lnTo>
                  <a:lnTo>
                    <a:pt x="218819" y="288462"/>
                  </a:lnTo>
                  <a:lnTo>
                    <a:pt x="231723" y="330192"/>
                  </a:lnTo>
                  <a:lnTo>
                    <a:pt x="242384" y="365259"/>
                  </a:lnTo>
                  <a:lnTo>
                    <a:pt x="239859" y="369923"/>
                  </a:lnTo>
                  <a:lnTo>
                    <a:pt x="232285" y="373255"/>
                  </a:lnTo>
                  <a:lnTo>
                    <a:pt x="219660" y="375253"/>
                  </a:lnTo>
                  <a:lnTo>
                    <a:pt x="201986" y="375920"/>
                  </a:lnTo>
                  <a:lnTo>
                    <a:pt x="194693" y="375920"/>
                  </a:lnTo>
                  <a:lnTo>
                    <a:pt x="194693" y="401729"/>
                  </a:lnTo>
                  <a:lnTo>
                    <a:pt x="200864" y="401729"/>
                  </a:lnTo>
                  <a:lnTo>
                    <a:pt x="210262" y="400993"/>
                  </a:lnTo>
                  <a:lnTo>
                    <a:pt x="226674" y="400467"/>
                  </a:lnTo>
                  <a:lnTo>
                    <a:pt x="250099" y="400151"/>
                  </a:lnTo>
                  <a:lnTo>
                    <a:pt x="280537" y="400046"/>
                  </a:lnTo>
                  <a:lnTo>
                    <a:pt x="308345" y="400151"/>
                  </a:lnTo>
                  <a:lnTo>
                    <a:pt x="328930" y="400467"/>
                  </a:lnTo>
                  <a:lnTo>
                    <a:pt x="342290" y="400993"/>
                  </a:lnTo>
                  <a:lnTo>
                    <a:pt x="348427" y="401729"/>
                  </a:lnTo>
                  <a:lnTo>
                    <a:pt x="352916" y="401729"/>
                  </a:lnTo>
                  <a:lnTo>
                    <a:pt x="352916" y="375920"/>
                  </a:lnTo>
                  <a:lnTo>
                    <a:pt x="337767" y="375920"/>
                  </a:lnTo>
                  <a:lnTo>
                    <a:pt x="325423" y="375172"/>
                  </a:lnTo>
                  <a:lnTo>
                    <a:pt x="297089" y="343377"/>
                  </a:lnTo>
                  <a:lnTo>
                    <a:pt x="275487" y="274926"/>
                  </a:lnTo>
                  <a:lnTo>
                    <a:pt x="261250" y="229584"/>
                  </a:lnTo>
                  <a:lnTo>
                    <a:pt x="247153" y="184453"/>
                  </a:lnTo>
                  <a:lnTo>
                    <a:pt x="233196" y="139532"/>
                  </a:lnTo>
                  <a:lnTo>
                    <a:pt x="219380" y="94821"/>
                  </a:lnTo>
                  <a:lnTo>
                    <a:pt x="207282" y="55721"/>
                  </a:lnTo>
                  <a:lnTo>
                    <a:pt x="198480" y="27632"/>
                  </a:lnTo>
                  <a:lnTo>
                    <a:pt x="192974" y="10555"/>
                  </a:lnTo>
                  <a:lnTo>
                    <a:pt x="190765" y="4488"/>
                  </a:lnTo>
                  <a:lnTo>
                    <a:pt x="188895" y="1496"/>
                  </a:lnTo>
                  <a:lnTo>
                    <a:pt x="18571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78865" y="3198374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61589" y="4488"/>
                  </a:moveTo>
                  <a:lnTo>
                    <a:pt x="163833" y="1496"/>
                  </a:lnTo>
                  <a:lnTo>
                    <a:pt x="167574" y="0"/>
                  </a:lnTo>
                  <a:lnTo>
                    <a:pt x="172811" y="0"/>
                  </a:lnTo>
                  <a:lnTo>
                    <a:pt x="177299" y="0"/>
                  </a:lnTo>
                  <a:lnTo>
                    <a:pt x="181227" y="0"/>
                  </a:lnTo>
                  <a:lnTo>
                    <a:pt x="185715" y="0"/>
                  </a:lnTo>
                  <a:lnTo>
                    <a:pt x="188895" y="1496"/>
                  </a:lnTo>
                  <a:lnTo>
                    <a:pt x="207282" y="55721"/>
                  </a:lnTo>
                  <a:lnTo>
                    <a:pt x="219380" y="94821"/>
                  </a:lnTo>
                  <a:lnTo>
                    <a:pt x="233196" y="139532"/>
                  </a:lnTo>
                  <a:lnTo>
                    <a:pt x="247153" y="184453"/>
                  </a:lnTo>
                  <a:lnTo>
                    <a:pt x="261250" y="229584"/>
                  </a:lnTo>
                  <a:lnTo>
                    <a:pt x="275487" y="274926"/>
                  </a:lnTo>
                  <a:lnTo>
                    <a:pt x="288041" y="314763"/>
                  </a:lnTo>
                  <a:lnTo>
                    <a:pt x="302629" y="360771"/>
                  </a:lnTo>
                  <a:lnTo>
                    <a:pt x="313640" y="373675"/>
                  </a:lnTo>
                  <a:lnTo>
                    <a:pt x="317381" y="374424"/>
                  </a:lnTo>
                  <a:lnTo>
                    <a:pt x="325423" y="375172"/>
                  </a:lnTo>
                  <a:lnTo>
                    <a:pt x="337767" y="375920"/>
                  </a:lnTo>
                  <a:lnTo>
                    <a:pt x="352916" y="375920"/>
                  </a:lnTo>
                  <a:lnTo>
                    <a:pt x="352916" y="401729"/>
                  </a:lnTo>
                  <a:lnTo>
                    <a:pt x="348427" y="401729"/>
                  </a:lnTo>
                  <a:lnTo>
                    <a:pt x="342290" y="400993"/>
                  </a:lnTo>
                  <a:lnTo>
                    <a:pt x="328930" y="400467"/>
                  </a:lnTo>
                  <a:lnTo>
                    <a:pt x="308345" y="400151"/>
                  </a:lnTo>
                  <a:lnTo>
                    <a:pt x="280537" y="400046"/>
                  </a:lnTo>
                  <a:lnTo>
                    <a:pt x="250099" y="400151"/>
                  </a:lnTo>
                  <a:lnTo>
                    <a:pt x="226674" y="400467"/>
                  </a:lnTo>
                  <a:lnTo>
                    <a:pt x="210262" y="400993"/>
                  </a:lnTo>
                  <a:lnTo>
                    <a:pt x="200864" y="401729"/>
                  </a:lnTo>
                  <a:lnTo>
                    <a:pt x="194693" y="401729"/>
                  </a:lnTo>
                  <a:lnTo>
                    <a:pt x="194693" y="375920"/>
                  </a:lnTo>
                  <a:lnTo>
                    <a:pt x="201986" y="375920"/>
                  </a:lnTo>
                  <a:lnTo>
                    <a:pt x="219660" y="375253"/>
                  </a:lnTo>
                  <a:lnTo>
                    <a:pt x="232285" y="373255"/>
                  </a:lnTo>
                  <a:lnTo>
                    <a:pt x="239859" y="369923"/>
                  </a:lnTo>
                  <a:lnTo>
                    <a:pt x="242384" y="365259"/>
                  </a:lnTo>
                  <a:lnTo>
                    <a:pt x="239579" y="355791"/>
                  </a:lnTo>
                  <a:lnTo>
                    <a:pt x="218819" y="288462"/>
                  </a:lnTo>
                  <a:lnTo>
                    <a:pt x="200864" y="230601"/>
                  </a:lnTo>
                  <a:lnTo>
                    <a:pt x="182910" y="172951"/>
                  </a:lnTo>
                  <a:lnTo>
                    <a:pt x="170005" y="131852"/>
                  </a:lnTo>
                  <a:lnTo>
                    <a:pt x="159345" y="99310"/>
                  </a:lnTo>
                  <a:lnTo>
                    <a:pt x="120070" y="224429"/>
                  </a:lnTo>
                  <a:lnTo>
                    <a:pt x="103132" y="279064"/>
                  </a:lnTo>
                  <a:lnTo>
                    <a:pt x="91034" y="318971"/>
                  </a:lnTo>
                  <a:lnTo>
                    <a:pt x="83775" y="344149"/>
                  </a:lnTo>
                  <a:lnTo>
                    <a:pt x="81355" y="354599"/>
                  </a:lnTo>
                  <a:lnTo>
                    <a:pt x="81355" y="359087"/>
                  </a:lnTo>
                  <a:lnTo>
                    <a:pt x="121192" y="375920"/>
                  </a:lnTo>
                  <a:lnTo>
                    <a:pt x="123997" y="375920"/>
                  </a:lnTo>
                  <a:lnTo>
                    <a:pt x="123997" y="401729"/>
                  </a:lnTo>
                  <a:lnTo>
                    <a:pt x="119508" y="401729"/>
                  </a:lnTo>
                  <a:lnTo>
                    <a:pt x="112320" y="400993"/>
                  </a:lnTo>
                  <a:lnTo>
                    <a:pt x="99169" y="400467"/>
                  </a:lnTo>
                  <a:lnTo>
                    <a:pt x="80058" y="400151"/>
                  </a:lnTo>
                  <a:lnTo>
                    <a:pt x="54985" y="400046"/>
                  </a:lnTo>
                  <a:lnTo>
                    <a:pt x="34295" y="400151"/>
                  </a:lnTo>
                  <a:lnTo>
                    <a:pt x="18796" y="400467"/>
                  </a:lnTo>
                  <a:lnTo>
                    <a:pt x="8486" y="400993"/>
                  </a:lnTo>
                  <a:lnTo>
                    <a:pt x="3366" y="401729"/>
                  </a:lnTo>
                  <a:lnTo>
                    <a:pt x="0" y="401729"/>
                  </a:lnTo>
                  <a:lnTo>
                    <a:pt x="0" y="375920"/>
                  </a:lnTo>
                  <a:lnTo>
                    <a:pt x="7293" y="375920"/>
                  </a:lnTo>
                  <a:lnTo>
                    <a:pt x="24266" y="373290"/>
                  </a:lnTo>
                  <a:lnTo>
                    <a:pt x="56914" y="339660"/>
                  </a:lnTo>
                  <a:lnTo>
                    <a:pt x="84126" y="253255"/>
                  </a:lnTo>
                  <a:lnTo>
                    <a:pt x="107726" y="177860"/>
                  </a:lnTo>
                  <a:lnTo>
                    <a:pt x="131291" y="102431"/>
                  </a:lnTo>
                  <a:lnTo>
                    <a:pt x="148123" y="48392"/>
                  </a:lnTo>
                  <a:lnTo>
                    <a:pt x="158223" y="15745"/>
                  </a:lnTo>
                  <a:lnTo>
                    <a:pt x="161589" y="448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6686" y="1940746"/>
            <a:ext cx="8485164" cy="8649970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6" name="object 16" descr=""/>
          <p:cNvSpPr txBox="1"/>
          <p:nvPr/>
        </p:nvSpPr>
        <p:spPr>
          <a:xfrm>
            <a:off x="19800326" y="11021897"/>
            <a:ext cx="173990" cy="15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z="1050" spc="-25">
                <a:solidFill>
                  <a:srgbClr val="6F6F6F"/>
                </a:solidFill>
                <a:latin typeface="Helvetica"/>
                <a:cs typeface="Helvetica"/>
              </a:rPr>
              <a:t>12</a:t>
            </a:r>
            <a:endParaRPr sz="10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44"/>
              <a:t>MUSE</a:t>
            </a:r>
            <a:r>
              <a:rPr dirty="0" spc="-445"/>
              <a:t> </a:t>
            </a:r>
            <a:r>
              <a:rPr dirty="0" spc="-440"/>
              <a:t>Results:</a:t>
            </a:r>
            <a:r>
              <a:rPr dirty="0" spc="-445"/>
              <a:t> </a:t>
            </a:r>
            <a:r>
              <a:rPr dirty="0" spc="-350"/>
              <a:t>Bandpowers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1122" y="2444884"/>
            <a:ext cx="7752080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260"/>
              </a:spcBef>
              <a:tabLst>
                <a:tab pos="1450975" algn="l"/>
                <a:tab pos="1942464" algn="l"/>
              </a:tabLst>
            </a:pPr>
            <a:r>
              <a:rPr dirty="0" sz="4100" spc="-470">
                <a:solidFill>
                  <a:srgbClr val="212121"/>
                </a:solidFill>
                <a:latin typeface="Arial"/>
                <a:cs typeface="Arial"/>
              </a:rPr>
              <a:t>EE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	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bandpowers</a:t>
            </a: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45">
                <a:solidFill>
                  <a:srgbClr val="212121"/>
                </a:solidFill>
                <a:latin typeface="Arial"/>
                <a:cs typeface="Arial"/>
              </a:rPr>
              <a:t>agreement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CDM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Planck.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79443" y="2588324"/>
            <a:ext cx="636905" cy="506095"/>
            <a:chOff x="2079443" y="2588324"/>
            <a:chExt cx="636905" cy="506095"/>
          </a:xfrm>
        </p:grpSpPr>
        <p:sp>
          <p:nvSpPr>
            <p:cNvPr id="5" name="object 5" descr=""/>
            <p:cNvSpPr/>
            <p:nvPr/>
          </p:nvSpPr>
          <p:spPr>
            <a:xfrm>
              <a:off x="2080287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89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89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89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89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80285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3764" y="2751020"/>
              <a:ext cx="213748" cy="21318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414655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89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89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89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89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414653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132" y="2751020"/>
              <a:ext cx="213748" cy="213187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1978024" y="3197533"/>
            <a:ext cx="354965" cy="403860"/>
            <a:chOff x="1978024" y="3197533"/>
            <a:chExt cx="354965" cy="403860"/>
          </a:xfrm>
        </p:grpSpPr>
        <p:sp>
          <p:nvSpPr>
            <p:cNvPr id="12" name="object 12" descr=""/>
            <p:cNvSpPr/>
            <p:nvPr/>
          </p:nvSpPr>
          <p:spPr>
            <a:xfrm>
              <a:off x="1978865" y="3198374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85715" y="0"/>
                  </a:moveTo>
                  <a:lnTo>
                    <a:pt x="167574" y="0"/>
                  </a:lnTo>
                  <a:lnTo>
                    <a:pt x="163833" y="1496"/>
                  </a:lnTo>
                  <a:lnTo>
                    <a:pt x="161589" y="4488"/>
                  </a:lnTo>
                  <a:lnTo>
                    <a:pt x="158223" y="15745"/>
                  </a:lnTo>
                  <a:lnTo>
                    <a:pt x="148123" y="48392"/>
                  </a:lnTo>
                  <a:lnTo>
                    <a:pt x="131291" y="102431"/>
                  </a:lnTo>
                  <a:lnTo>
                    <a:pt x="107726" y="177860"/>
                  </a:lnTo>
                  <a:lnTo>
                    <a:pt x="84126" y="253255"/>
                  </a:lnTo>
                  <a:lnTo>
                    <a:pt x="67188" y="307188"/>
                  </a:lnTo>
                  <a:lnTo>
                    <a:pt x="53302" y="350671"/>
                  </a:lnTo>
                  <a:lnTo>
                    <a:pt x="7293" y="375920"/>
                  </a:lnTo>
                  <a:lnTo>
                    <a:pt x="0" y="375920"/>
                  </a:lnTo>
                  <a:lnTo>
                    <a:pt x="0" y="401729"/>
                  </a:lnTo>
                  <a:lnTo>
                    <a:pt x="3366" y="401729"/>
                  </a:lnTo>
                  <a:lnTo>
                    <a:pt x="8486" y="400993"/>
                  </a:lnTo>
                  <a:lnTo>
                    <a:pt x="18796" y="400467"/>
                  </a:lnTo>
                  <a:lnTo>
                    <a:pt x="34295" y="400151"/>
                  </a:lnTo>
                  <a:lnTo>
                    <a:pt x="54985" y="400046"/>
                  </a:lnTo>
                  <a:lnTo>
                    <a:pt x="80058" y="400151"/>
                  </a:lnTo>
                  <a:lnTo>
                    <a:pt x="99169" y="400467"/>
                  </a:lnTo>
                  <a:lnTo>
                    <a:pt x="112320" y="400993"/>
                  </a:lnTo>
                  <a:lnTo>
                    <a:pt x="119508" y="401729"/>
                  </a:lnTo>
                  <a:lnTo>
                    <a:pt x="123997" y="401729"/>
                  </a:lnTo>
                  <a:lnTo>
                    <a:pt x="123997" y="375920"/>
                  </a:lnTo>
                  <a:lnTo>
                    <a:pt x="121192" y="375920"/>
                  </a:lnTo>
                  <a:lnTo>
                    <a:pt x="113337" y="375464"/>
                  </a:lnTo>
                  <a:lnTo>
                    <a:pt x="81355" y="359087"/>
                  </a:lnTo>
                  <a:lnTo>
                    <a:pt x="81355" y="354599"/>
                  </a:lnTo>
                  <a:lnTo>
                    <a:pt x="103132" y="279064"/>
                  </a:lnTo>
                  <a:lnTo>
                    <a:pt x="120070" y="224429"/>
                  </a:lnTo>
                  <a:lnTo>
                    <a:pt x="159345" y="99310"/>
                  </a:lnTo>
                  <a:lnTo>
                    <a:pt x="162150" y="107305"/>
                  </a:lnTo>
                  <a:lnTo>
                    <a:pt x="182910" y="172951"/>
                  </a:lnTo>
                  <a:lnTo>
                    <a:pt x="200864" y="230601"/>
                  </a:lnTo>
                  <a:lnTo>
                    <a:pt x="218819" y="288462"/>
                  </a:lnTo>
                  <a:lnTo>
                    <a:pt x="231723" y="330192"/>
                  </a:lnTo>
                  <a:lnTo>
                    <a:pt x="242384" y="365259"/>
                  </a:lnTo>
                  <a:lnTo>
                    <a:pt x="239859" y="369923"/>
                  </a:lnTo>
                  <a:lnTo>
                    <a:pt x="232285" y="373255"/>
                  </a:lnTo>
                  <a:lnTo>
                    <a:pt x="219660" y="375253"/>
                  </a:lnTo>
                  <a:lnTo>
                    <a:pt x="201986" y="375920"/>
                  </a:lnTo>
                  <a:lnTo>
                    <a:pt x="194693" y="375920"/>
                  </a:lnTo>
                  <a:lnTo>
                    <a:pt x="194693" y="401729"/>
                  </a:lnTo>
                  <a:lnTo>
                    <a:pt x="200864" y="401729"/>
                  </a:lnTo>
                  <a:lnTo>
                    <a:pt x="210262" y="400993"/>
                  </a:lnTo>
                  <a:lnTo>
                    <a:pt x="226674" y="400467"/>
                  </a:lnTo>
                  <a:lnTo>
                    <a:pt x="250099" y="400151"/>
                  </a:lnTo>
                  <a:lnTo>
                    <a:pt x="280537" y="400046"/>
                  </a:lnTo>
                  <a:lnTo>
                    <a:pt x="308345" y="400151"/>
                  </a:lnTo>
                  <a:lnTo>
                    <a:pt x="328930" y="400467"/>
                  </a:lnTo>
                  <a:lnTo>
                    <a:pt x="342290" y="400993"/>
                  </a:lnTo>
                  <a:lnTo>
                    <a:pt x="348427" y="401729"/>
                  </a:lnTo>
                  <a:lnTo>
                    <a:pt x="352916" y="401729"/>
                  </a:lnTo>
                  <a:lnTo>
                    <a:pt x="352916" y="375920"/>
                  </a:lnTo>
                  <a:lnTo>
                    <a:pt x="337767" y="375920"/>
                  </a:lnTo>
                  <a:lnTo>
                    <a:pt x="325423" y="375172"/>
                  </a:lnTo>
                  <a:lnTo>
                    <a:pt x="297089" y="343377"/>
                  </a:lnTo>
                  <a:lnTo>
                    <a:pt x="275487" y="274926"/>
                  </a:lnTo>
                  <a:lnTo>
                    <a:pt x="261250" y="229584"/>
                  </a:lnTo>
                  <a:lnTo>
                    <a:pt x="247153" y="184453"/>
                  </a:lnTo>
                  <a:lnTo>
                    <a:pt x="233196" y="139532"/>
                  </a:lnTo>
                  <a:lnTo>
                    <a:pt x="219380" y="94821"/>
                  </a:lnTo>
                  <a:lnTo>
                    <a:pt x="207282" y="55721"/>
                  </a:lnTo>
                  <a:lnTo>
                    <a:pt x="198480" y="27632"/>
                  </a:lnTo>
                  <a:lnTo>
                    <a:pt x="192974" y="10555"/>
                  </a:lnTo>
                  <a:lnTo>
                    <a:pt x="190765" y="4488"/>
                  </a:lnTo>
                  <a:lnTo>
                    <a:pt x="188895" y="1496"/>
                  </a:lnTo>
                  <a:lnTo>
                    <a:pt x="18571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78865" y="3198374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61589" y="4488"/>
                  </a:moveTo>
                  <a:lnTo>
                    <a:pt x="163833" y="1496"/>
                  </a:lnTo>
                  <a:lnTo>
                    <a:pt x="167574" y="0"/>
                  </a:lnTo>
                  <a:lnTo>
                    <a:pt x="172811" y="0"/>
                  </a:lnTo>
                  <a:lnTo>
                    <a:pt x="177299" y="0"/>
                  </a:lnTo>
                  <a:lnTo>
                    <a:pt x="181227" y="0"/>
                  </a:lnTo>
                  <a:lnTo>
                    <a:pt x="185715" y="0"/>
                  </a:lnTo>
                  <a:lnTo>
                    <a:pt x="188895" y="1496"/>
                  </a:lnTo>
                  <a:lnTo>
                    <a:pt x="207282" y="55721"/>
                  </a:lnTo>
                  <a:lnTo>
                    <a:pt x="219380" y="94821"/>
                  </a:lnTo>
                  <a:lnTo>
                    <a:pt x="233196" y="139532"/>
                  </a:lnTo>
                  <a:lnTo>
                    <a:pt x="247153" y="184453"/>
                  </a:lnTo>
                  <a:lnTo>
                    <a:pt x="261250" y="229584"/>
                  </a:lnTo>
                  <a:lnTo>
                    <a:pt x="275487" y="274926"/>
                  </a:lnTo>
                  <a:lnTo>
                    <a:pt x="288041" y="314763"/>
                  </a:lnTo>
                  <a:lnTo>
                    <a:pt x="302629" y="360771"/>
                  </a:lnTo>
                  <a:lnTo>
                    <a:pt x="313640" y="373675"/>
                  </a:lnTo>
                  <a:lnTo>
                    <a:pt x="317381" y="374424"/>
                  </a:lnTo>
                  <a:lnTo>
                    <a:pt x="325423" y="375172"/>
                  </a:lnTo>
                  <a:lnTo>
                    <a:pt x="337767" y="375920"/>
                  </a:lnTo>
                  <a:lnTo>
                    <a:pt x="352916" y="375920"/>
                  </a:lnTo>
                  <a:lnTo>
                    <a:pt x="352916" y="401729"/>
                  </a:lnTo>
                  <a:lnTo>
                    <a:pt x="348427" y="401729"/>
                  </a:lnTo>
                  <a:lnTo>
                    <a:pt x="342290" y="400993"/>
                  </a:lnTo>
                  <a:lnTo>
                    <a:pt x="328930" y="400467"/>
                  </a:lnTo>
                  <a:lnTo>
                    <a:pt x="308345" y="400151"/>
                  </a:lnTo>
                  <a:lnTo>
                    <a:pt x="280537" y="400046"/>
                  </a:lnTo>
                  <a:lnTo>
                    <a:pt x="250099" y="400151"/>
                  </a:lnTo>
                  <a:lnTo>
                    <a:pt x="226674" y="400467"/>
                  </a:lnTo>
                  <a:lnTo>
                    <a:pt x="210262" y="400993"/>
                  </a:lnTo>
                  <a:lnTo>
                    <a:pt x="200864" y="401729"/>
                  </a:lnTo>
                  <a:lnTo>
                    <a:pt x="194693" y="401729"/>
                  </a:lnTo>
                  <a:lnTo>
                    <a:pt x="194693" y="375920"/>
                  </a:lnTo>
                  <a:lnTo>
                    <a:pt x="201986" y="375920"/>
                  </a:lnTo>
                  <a:lnTo>
                    <a:pt x="219660" y="375253"/>
                  </a:lnTo>
                  <a:lnTo>
                    <a:pt x="232285" y="373255"/>
                  </a:lnTo>
                  <a:lnTo>
                    <a:pt x="239859" y="369923"/>
                  </a:lnTo>
                  <a:lnTo>
                    <a:pt x="242384" y="365259"/>
                  </a:lnTo>
                  <a:lnTo>
                    <a:pt x="239579" y="355791"/>
                  </a:lnTo>
                  <a:lnTo>
                    <a:pt x="218819" y="288462"/>
                  </a:lnTo>
                  <a:lnTo>
                    <a:pt x="200864" y="230601"/>
                  </a:lnTo>
                  <a:lnTo>
                    <a:pt x="182910" y="172951"/>
                  </a:lnTo>
                  <a:lnTo>
                    <a:pt x="170005" y="131852"/>
                  </a:lnTo>
                  <a:lnTo>
                    <a:pt x="159345" y="99310"/>
                  </a:lnTo>
                  <a:lnTo>
                    <a:pt x="120070" y="224429"/>
                  </a:lnTo>
                  <a:lnTo>
                    <a:pt x="103132" y="279064"/>
                  </a:lnTo>
                  <a:lnTo>
                    <a:pt x="91034" y="318971"/>
                  </a:lnTo>
                  <a:lnTo>
                    <a:pt x="83775" y="344149"/>
                  </a:lnTo>
                  <a:lnTo>
                    <a:pt x="81355" y="354599"/>
                  </a:lnTo>
                  <a:lnTo>
                    <a:pt x="81355" y="359087"/>
                  </a:lnTo>
                  <a:lnTo>
                    <a:pt x="121192" y="375920"/>
                  </a:lnTo>
                  <a:lnTo>
                    <a:pt x="123997" y="375920"/>
                  </a:lnTo>
                  <a:lnTo>
                    <a:pt x="123997" y="401729"/>
                  </a:lnTo>
                  <a:lnTo>
                    <a:pt x="119508" y="401729"/>
                  </a:lnTo>
                  <a:lnTo>
                    <a:pt x="112320" y="400993"/>
                  </a:lnTo>
                  <a:lnTo>
                    <a:pt x="99169" y="400467"/>
                  </a:lnTo>
                  <a:lnTo>
                    <a:pt x="80058" y="400151"/>
                  </a:lnTo>
                  <a:lnTo>
                    <a:pt x="54985" y="400046"/>
                  </a:lnTo>
                  <a:lnTo>
                    <a:pt x="34295" y="400151"/>
                  </a:lnTo>
                  <a:lnTo>
                    <a:pt x="18796" y="400467"/>
                  </a:lnTo>
                  <a:lnTo>
                    <a:pt x="8486" y="400993"/>
                  </a:lnTo>
                  <a:lnTo>
                    <a:pt x="3366" y="401729"/>
                  </a:lnTo>
                  <a:lnTo>
                    <a:pt x="0" y="401729"/>
                  </a:lnTo>
                  <a:lnTo>
                    <a:pt x="0" y="375920"/>
                  </a:lnTo>
                  <a:lnTo>
                    <a:pt x="7293" y="375920"/>
                  </a:lnTo>
                  <a:lnTo>
                    <a:pt x="24266" y="373290"/>
                  </a:lnTo>
                  <a:lnTo>
                    <a:pt x="56914" y="339660"/>
                  </a:lnTo>
                  <a:lnTo>
                    <a:pt x="84126" y="253255"/>
                  </a:lnTo>
                  <a:lnTo>
                    <a:pt x="107726" y="177860"/>
                  </a:lnTo>
                  <a:lnTo>
                    <a:pt x="131291" y="102431"/>
                  </a:lnTo>
                  <a:lnTo>
                    <a:pt x="148123" y="48392"/>
                  </a:lnTo>
                  <a:lnTo>
                    <a:pt x="158223" y="15745"/>
                  </a:lnTo>
                  <a:lnTo>
                    <a:pt x="161589" y="448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6427" y="2006084"/>
            <a:ext cx="8458620" cy="8463673"/>
          </a:xfrm>
          <a:prstGeom prst="rect">
            <a:avLst/>
          </a:prstGeom>
        </p:spPr>
      </p:pic>
      <p:sp>
        <p:nvSpPr>
          <p:cNvPr id="15" name="object 15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pc="-20"/>
              <a:t>12.</a:t>
            </a:r>
            <a:r>
              <a:rPr dirty="0" spc="-20"/>
              <a:t>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325997"/>
            <a:ext cx="12294870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44"/>
              <a:t>MUSE</a:t>
            </a:r>
            <a:r>
              <a:rPr dirty="0" spc="-445"/>
              <a:t> </a:t>
            </a:r>
            <a:r>
              <a:rPr dirty="0" spc="-440"/>
              <a:t>Results:</a:t>
            </a:r>
            <a:r>
              <a:rPr dirty="0" spc="-445"/>
              <a:t> </a:t>
            </a:r>
            <a:r>
              <a:rPr dirty="0" spc="-350"/>
              <a:t>Bandpowers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079443" y="2588324"/>
            <a:ext cx="636905" cy="506095"/>
            <a:chOff x="2079443" y="2588324"/>
            <a:chExt cx="636905" cy="506095"/>
          </a:xfrm>
        </p:grpSpPr>
        <p:sp>
          <p:nvSpPr>
            <p:cNvPr id="4" name="object 4" descr=""/>
            <p:cNvSpPr/>
            <p:nvPr/>
          </p:nvSpPr>
          <p:spPr>
            <a:xfrm>
              <a:off x="2080287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89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89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89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89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80285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3764" y="2751020"/>
              <a:ext cx="213748" cy="21318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414655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89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89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89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89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414653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8132" y="2751020"/>
              <a:ext cx="213748" cy="213187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1978024" y="3197533"/>
            <a:ext cx="354965" cy="403860"/>
            <a:chOff x="1978024" y="3197533"/>
            <a:chExt cx="354965" cy="403860"/>
          </a:xfrm>
        </p:grpSpPr>
        <p:sp>
          <p:nvSpPr>
            <p:cNvPr id="11" name="object 11" descr=""/>
            <p:cNvSpPr/>
            <p:nvPr/>
          </p:nvSpPr>
          <p:spPr>
            <a:xfrm>
              <a:off x="1978865" y="3198374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85715" y="0"/>
                  </a:moveTo>
                  <a:lnTo>
                    <a:pt x="167574" y="0"/>
                  </a:lnTo>
                  <a:lnTo>
                    <a:pt x="163833" y="1496"/>
                  </a:lnTo>
                  <a:lnTo>
                    <a:pt x="161589" y="4488"/>
                  </a:lnTo>
                  <a:lnTo>
                    <a:pt x="158223" y="15745"/>
                  </a:lnTo>
                  <a:lnTo>
                    <a:pt x="148123" y="48392"/>
                  </a:lnTo>
                  <a:lnTo>
                    <a:pt x="131291" y="102431"/>
                  </a:lnTo>
                  <a:lnTo>
                    <a:pt x="107726" y="177860"/>
                  </a:lnTo>
                  <a:lnTo>
                    <a:pt x="84126" y="253255"/>
                  </a:lnTo>
                  <a:lnTo>
                    <a:pt x="67188" y="307188"/>
                  </a:lnTo>
                  <a:lnTo>
                    <a:pt x="53302" y="350671"/>
                  </a:lnTo>
                  <a:lnTo>
                    <a:pt x="7293" y="375920"/>
                  </a:lnTo>
                  <a:lnTo>
                    <a:pt x="0" y="375920"/>
                  </a:lnTo>
                  <a:lnTo>
                    <a:pt x="0" y="401729"/>
                  </a:lnTo>
                  <a:lnTo>
                    <a:pt x="3366" y="401729"/>
                  </a:lnTo>
                  <a:lnTo>
                    <a:pt x="8486" y="400993"/>
                  </a:lnTo>
                  <a:lnTo>
                    <a:pt x="18796" y="400467"/>
                  </a:lnTo>
                  <a:lnTo>
                    <a:pt x="34295" y="400151"/>
                  </a:lnTo>
                  <a:lnTo>
                    <a:pt x="54985" y="400046"/>
                  </a:lnTo>
                  <a:lnTo>
                    <a:pt x="80058" y="400151"/>
                  </a:lnTo>
                  <a:lnTo>
                    <a:pt x="99169" y="400467"/>
                  </a:lnTo>
                  <a:lnTo>
                    <a:pt x="112320" y="400993"/>
                  </a:lnTo>
                  <a:lnTo>
                    <a:pt x="119508" y="401729"/>
                  </a:lnTo>
                  <a:lnTo>
                    <a:pt x="123997" y="401729"/>
                  </a:lnTo>
                  <a:lnTo>
                    <a:pt x="123997" y="375920"/>
                  </a:lnTo>
                  <a:lnTo>
                    <a:pt x="121192" y="375920"/>
                  </a:lnTo>
                  <a:lnTo>
                    <a:pt x="113337" y="375464"/>
                  </a:lnTo>
                  <a:lnTo>
                    <a:pt x="81355" y="359087"/>
                  </a:lnTo>
                  <a:lnTo>
                    <a:pt x="81355" y="354599"/>
                  </a:lnTo>
                  <a:lnTo>
                    <a:pt x="103132" y="279064"/>
                  </a:lnTo>
                  <a:lnTo>
                    <a:pt x="120070" y="224429"/>
                  </a:lnTo>
                  <a:lnTo>
                    <a:pt x="159345" y="99310"/>
                  </a:lnTo>
                  <a:lnTo>
                    <a:pt x="162150" y="107305"/>
                  </a:lnTo>
                  <a:lnTo>
                    <a:pt x="182910" y="172951"/>
                  </a:lnTo>
                  <a:lnTo>
                    <a:pt x="200864" y="230601"/>
                  </a:lnTo>
                  <a:lnTo>
                    <a:pt x="218819" y="288462"/>
                  </a:lnTo>
                  <a:lnTo>
                    <a:pt x="231723" y="330192"/>
                  </a:lnTo>
                  <a:lnTo>
                    <a:pt x="242384" y="365259"/>
                  </a:lnTo>
                  <a:lnTo>
                    <a:pt x="239859" y="369923"/>
                  </a:lnTo>
                  <a:lnTo>
                    <a:pt x="232285" y="373255"/>
                  </a:lnTo>
                  <a:lnTo>
                    <a:pt x="219660" y="375253"/>
                  </a:lnTo>
                  <a:lnTo>
                    <a:pt x="201986" y="375920"/>
                  </a:lnTo>
                  <a:lnTo>
                    <a:pt x="194693" y="375920"/>
                  </a:lnTo>
                  <a:lnTo>
                    <a:pt x="194693" y="401729"/>
                  </a:lnTo>
                  <a:lnTo>
                    <a:pt x="200864" y="401729"/>
                  </a:lnTo>
                  <a:lnTo>
                    <a:pt x="210262" y="400993"/>
                  </a:lnTo>
                  <a:lnTo>
                    <a:pt x="226674" y="400467"/>
                  </a:lnTo>
                  <a:lnTo>
                    <a:pt x="250099" y="400151"/>
                  </a:lnTo>
                  <a:lnTo>
                    <a:pt x="280537" y="400046"/>
                  </a:lnTo>
                  <a:lnTo>
                    <a:pt x="308345" y="400151"/>
                  </a:lnTo>
                  <a:lnTo>
                    <a:pt x="328930" y="400467"/>
                  </a:lnTo>
                  <a:lnTo>
                    <a:pt x="342290" y="400993"/>
                  </a:lnTo>
                  <a:lnTo>
                    <a:pt x="348427" y="401729"/>
                  </a:lnTo>
                  <a:lnTo>
                    <a:pt x="352916" y="401729"/>
                  </a:lnTo>
                  <a:lnTo>
                    <a:pt x="352916" y="375920"/>
                  </a:lnTo>
                  <a:lnTo>
                    <a:pt x="337767" y="375920"/>
                  </a:lnTo>
                  <a:lnTo>
                    <a:pt x="325423" y="375172"/>
                  </a:lnTo>
                  <a:lnTo>
                    <a:pt x="297089" y="343377"/>
                  </a:lnTo>
                  <a:lnTo>
                    <a:pt x="275487" y="274926"/>
                  </a:lnTo>
                  <a:lnTo>
                    <a:pt x="261250" y="229584"/>
                  </a:lnTo>
                  <a:lnTo>
                    <a:pt x="247153" y="184453"/>
                  </a:lnTo>
                  <a:lnTo>
                    <a:pt x="233196" y="139532"/>
                  </a:lnTo>
                  <a:lnTo>
                    <a:pt x="219380" y="94821"/>
                  </a:lnTo>
                  <a:lnTo>
                    <a:pt x="207282" y="55721"/>
                  </a:lnTo>
                  <a:lnTo>
                    <a:pt x="198480" y="27632"/>
                  </a:lnTo>
                  <a:lnTo>
                    <a:pt x="192974" y="10555"/>
                  </a:lnTo>
                  <a:lnTo>
                    <a:pt x="190765" y="4488"/>
                  </a:lnTo>
                  <a:lnTo>
                    <a:pt x="188895" y="1496"/>
                  </a:lnTo>
                  <a:lnTo>
                    <a:pt x="18571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978865" y="3198374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61589" y="4488"/>
                  </a:moveTo>
                  <a:lnTo>
                    <a:pt x="163833" y="1496"/>
                  </a:lnTo>
                  <a:lnTo>
                    <a:pt x="167574" y="0"/>
                  </a:lnTo>
                  <a:lnTo>
                    <a:pt x="172811" y="0"/>
                  </a:lnTo>
                  <a:lnTo>
                    <a:pt x="177299" y="0"/>
                  </a:lnTo>
                  <a:lnTo>
                    <a:pt x="181227" y="0"/>
                  </a:lnTo>
                  <a:lnTo>
                    <a:pt x="185715" y="0"/>
                  </a:lnTo>
                  <a:lnTo>
                    <a:pt x="188895" y="1496"/>
                  </a:lnTo>
                  <a:lnTo>
                    <a:pt x="207282" y="55721"/>
                  </a:lnTo>
                  <a:lnTo>
                    <a:pt x="219380" y="94821"/>
                  </a:lnTo>
                  <a:lnTo>
                    <a:pt x="233196" y="139532"/>
                  </a:lnTo>
                  <a:lnTo>
                    <a:pt x="247153" y="184453"/>
                  </a:lnTo>
                  <a:lnTo>
                    <a:pt x="261250" y="229584"/>
                  </a:lnTo>
                  <a:lnTo>
                    <a:pt x="275487" y="274926"/>
                  </a:lnTo>
                  <a:lnTo>
                    <a:pt x="288041" y="314763"/>
                  </a:lnTo>
                  <a:lnTo>
                    <a:pt x="302629" y="360771"/>
                  </a:lnTo>
                  <a:lnTo>
                    <a:pt x="313640" y="373675"/>
                  </a:lnTo>
                  <a:lnTo>
                    <a:pt x="317381" y="374424"/>
                  </a:lnTo>
                  <a:lnTo>
                    <a:pt x="325423" y="375172"/>
                  </a:lnTo>
                  <a:lnTo>
                    <a:pt x="337767" y="375920"/>
                  </a:lnTo>
                  <a:lnTo>
                    <a:pt x="352916" y="375920"/>
                  </a:lnTo>
                  <a:lnTo>
                    <a:pt x="352916" y="401729"/>
                  </a:lnTo>
                  <a:lnTo>
                    <a:pt x="348427" y="401729"/>
                  </a:lnTo>
                  <a:lnTo>
                    <a:pt x="342290" y="400993"/>
                  </a:lnTo>
                  <a:lnTo>
                    <a:pt x="328930" y="400467"/>
                  </a:lnTo>
                  <a:lnTo>
                    <a:pt x="308345" y="400151"/>
                  </a:lnTo>
                  <a:lnTo>
                    <a:pt x="280537" y="400046"/>
                  </a:lnTo>
                  <a:lnTo>
                    <a:pt x="250099" y="400151"/>
                  </a:lnTo>
                  <a:lnTo>
                    <a:pt x="226674" y="400467"/>
                  </a:lnTo>
                  <a:lnTo>
                    <a:pt x="210262" y="400993"/>
                  </a:lnTo>
                  <a:lnTo>
                    <a:pt x="200864" y="401729"/>
                  </a:lnTo>
                  <a:lnTo>
                    <a:pt x="194693" y="401729"/>
                  </a:lnTo>
                  <a:lnTo>
                    <a:pt x="194693" y="375920"/>
                  </a:lnTo>
                  <a:lnTo>
                    <a:pt x="201986" y="375920"/>
                  </a:lnTo>
                  <a:lnTo>
                    <a:pt x="219660" y="375253"/>
                  </a:lnTo>
                  <a:lnTo>
                    <a:pt x="232285" y="373255"/>
                  </a:lnTo>
                  <a:lnTo>
                    <a:pt x="239859" y="369923"/>
                  </a:lnTo>
                  <a:lnTo>
                    <a:pt x="242384" y="365259"/>
                  </a:lnTo>
                  <a:lnTo>
                    <a:pt x="239579" y="355791"/>
                  </a:lnTo>
                  <a:lnTo>
                    <a:pt x="218819" y="288462"/>
                  </a:lnTo>
                  <a:lnTo>
                    <a:pt x="200864" y="230601"/>
                  </a:lnTo>
                  <a:lnTo>
                    <a:pt x="182910" y="172951"/>
                  </a:lnTo>
                  <a:lnTo>
                    <a:pt x="170005" y="131852"/>
                  </a:lnTo>
                  <a:lnTo>
                    <a:pt x="159345" y="99310"/>
                  </a:lnTo>
                  <a:lnTo>
                    <a:pt x="120070" y="224429"/>
                  </a:lnTo>
                  <a:lnTo>
                    <a:pt x="103132" y="279064"/>
                  </a:lnTo>
                  <a:lnTo>
                    <a:pt x="91034" y="318971"/>
                  </a:lnTo>
                  <a:lnTo>
                    <a:pt x="83775" y="344149"/>
                  </a:lnTo>
                  <a:lnTo>
                    <a:pt x="81355" y="354599"/>
                  </a:lnTo>
                  <a:lnTo>
                    <a:pt x="81355" y="359087"/>
                  </a:lnTo>
                  <a:lnTo>
                    <a:pt x="121192" y="375920"/>
                  </a:lnTo>
                  <a:lnTo>
                    <a:pt x="123997" y="375920"/>
                  </a:lnTo>
                  <a:lnTo>
                    <a:pt x="123997" y="401729"/>
                  </a:lnTo>
                  <a:lnTo>
                    <a:pt x="119508" y="401729"/>
                  </a:lnTo>
                  <a:lnTo>
                    <a:pt x="112320" y="400993"/>
                  </a:lnTo>
                  <a:lnTo>
                    <a:pt x="99169" y="400467"/>
                  </a:lnTo>
                  <a:lnTo>
                    <a:pt x="80058" y="400151"/>
                  </a:lnTo>
                  <a:lnTo>
                    <a:pt x="54985" y="400046"/>
                  </a:lnTo>
                  <a:lnTo>
                    <a:pt x="34295" y="400151"/>
                  </a:lnTo>
                  <a:lnTo>
                    <a:pt x="18796" y="400467"/>
                  </a:lnTo>
                  <a:lnTo>
                    <a:pt x="8486" y="400993"/>
                  </a:lnTo>
                  <a:lnTo>
                    <a:pt x="3366" y="401729"/>
                  </a:lnTo>
                  <a:lnTo>
                    <a:pt x="0" y="401729"/>
                  </a:lnTo>
                  <a:lnTo>
                    <a:pt x="0" y="375920"/>
                  </a:lnTo>
                  <a:lnTo>
                    <a:pt x="7293" y="375920"/>
                  </a:lnTo>
                  <a:lnTo>
                    <a:pt x="24266" y="373290"/>
                  </a:lnTo>
                  <a:lnTo>
                    <a:pt x="56914" y="339660"/>
                  </a:lnTo>
                  <a:lnTo>
                    <a:pt x="84126" y="253255"/>
                  </a:lnTo>
                  <a:lnTo>
                    <a:pt x="107726" y="177860"/>
                  </a:lnTo>
                  <a:lnTo>
                    <a:pt x="131291" y="102431"/>
                  </a:lnTo>
                  <a:lnTo>
                    <a:pt x="148123" y="48392"/>
                  </a:lnTo>
                  <a:lnTo>
                    <a:pt x="158223" y="15745"/>
                  </a:lnTo>
                  <a:lnTo>
                    <a:pt x="161589" y="448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901122" y="2444884"/>
            <a:ext cx="7827009" cy="3973829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80010">
              <a:lnSpc>
                <a:spcPts val="4870"/>
              </a:lnSpc>
              <a:spcBef>
                <a:spcPts val="310"/>
              </a:spcBef>
              <a:tabLst>
                <a:tab pos="1450975" algn="l"/>
                <a:tab pos="1942464" algn="l"/>
              </a:tabLst>
            </a:pPr>
            <a:r>
              <a:rPr dirty="0" sz="4100" spc="-470">
                <a:solidFill>
                  <a:srgbClr val="212121"/>
                </a:solidFill>
                <a:latin typeface="Arial"/>
                <a:cs typeface="Arial"/>
              </a:rPr>
              <a:t>EE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0">
                <a:solidFill>
                  <a:srgbClr val="212121"/>
                </a:solidFill>
                <a:latin typeface="Arial"/>
                <a:cs typeface="Arial"/>
              </a:rPr>
              <a:t>&amp;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	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bandpowers</a:t>
            </a: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45">
                <a:solidFill>
                  <a:srgbClr val="212121"/>
                </a:solidFill>
                <a:latin typeface="Arial"/>
                <a:cs typeface="Arial"/>
              </a:rPr>
              <a:t>agreement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CDM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Planck.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3750">
              <a:latin typeface="Arial"/>
              <a:cs typeface="Arial"/>
            </a:endParaRPr>
          </a:p>
          <a:p>
            <a:pPr marL="12700">
              <a:lnSpc>
                <a:spcPts val="4895"/>
              </a:lnSpc>
            </a:pPr>
            <a:r>
              <a:rPr dirty="0" sz="4100" spc="-50">
                <a:solidFill>
                  <a:srgbClr val="212121"/>
                </a:solidFill>
                <a:latin typeface="Arial"/>
                <a:cs typeface="Arial"/>
              </a:rPr>
              <a:t>Blinded</a:t>
            </a:r>
            <a:r>
              <a:rPr dirty="0" sz="4100" spc="-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0">
                <a:solidFill>
                  <a:srgbClr val="212121"/>
                </a:solidFill>
                <a:latin typeface="Arial"/>
                <a:cs typeface="Arial"/>
              </a:rPr>
              <a:t>analysis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ts val="4895"/>
              </a:lnSpc>
            </a:pP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4100" spc="-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post-</a:t>
            </a:r>
            <a:r>
              <a:rPr dirty="0" sz="4100" spc="-40">
                <a:solidFill>
                  <a:srgbClr val="212121"/>
                </a:solidFill>
                <a:latin typeface="Arial"/>
                <a:cs typeface="Arial"/>
              </a:rPr>
              <a:t>unblinding</a:t>
            </a:r>
            <a:r>
              <a:rPr dirty="0" sz="4100" spc="-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75">
                <a:solidFill>
                  <a:srgbClr val="212121"/>
                </a:solidFill>
                <a:latin typeface="Arial"/>
                <a:cs typeface="Arial"/>
              </a:rPr>
              <a:t>beam</a:t>
            </a:r>
            <a:r>
              <a:rPr dirty="0" sz="4100" spc="-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75">
                <a:solidFill>
                  <a:srgbClr val="212121"/>
                </a:solidFill>
                <a:latin typeface="Arial"/>
                <a:cs typeface="Arial"/>
              </a:rPr>
              <a:t>change: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13822" y="2006084"/>
            <a:ext cx="17820005" cy="8617585"/>
            <a:chOff x="913822" y="2006084"/>
            <a:chExt cx="17820005" cy="8617585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46427" y="2006084"/>
              <a:ext cx="8458620" cy="846367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822" y="6720404"/>
              <a:ext cx="17819542" cy="3902784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pc="-20"/>
              <a:t>12.</a:t>
            </a:r>
            <a:r>
              <a:rPr dirty="0" spc="-20"/>
              <a:t>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44"/>
              <a:t>MUSE</a:t>
            </a:r>
            <a:r>
              <a:rPr dirty="0" spc="-455"/>
              <a:t> </a:t>
            </a:r>
            <a:r>
              <a:rPr dirty="0" spc="-450"/>
              <a:t>Results: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13822" y="626505"/>
            <a:ext cx="17362805" cy="8921115"/>
            <a:chOff x="913822" y="626505"/>
            <a:chExt cx="17362805" cy="89211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3822" y="1009012"/>
              <a:ext cx="17362631" cy="853853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1288" y="626505"/>
              <a:ext cx="1343990" cy="98544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13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44"/>
              <a:t>MUSE</a:t>
            </a:r>
            <a:r>
              <a:rPr dirty="0" spc="-455"/>
              <a:t> </a:t>
            </a:r>
            <a:r>
              <a:rPr dirty="0" spc="-450"/>
              <a:t>Results: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389772" y="598004"/>
            <a:ext cx="17001490" cy="10187305"/>
            <a:chOff x="1389772" y="598004"/>
            <a:chExt cx="17001490" cy="1018730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772" y="1009012"/>
              <a:ext cx="17000909" cy="97759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37322" y="599741"/>
              <a:ext cx="687070" cy="842010"/>
            </a:xfrm>
            <a:custGeom>
              <a:avLst/>
              <a:gdLst/>
              <a:ahLst/>
              <a:cxnLst/>
              <a:rect l="l" t="t" r="r" b="b"/>
              <a:pathLst>
                <a:path w="687070" h="842010">
                  <a:moveTo>
                    <a:pt x="681603" y="0"/>
                  </a:moveTo>
                  <a:lnTo>
                    <a:pt x="671568" y="0"/>
                  </a:lnTo>
                  <a:lnTo>
                    <a:pt x="670024" y="771"/>
                  </a:lnTo>
                  <a:lnTo>
                    <a:pt x="668094" y="1157"/>
                  </a:lnTo>
                  <a:lnTo>
                    <a:pt x="661147" y="1157"/>
                  </a:lnTo>
                  <a:lnTo>
                    <a:pt x="657094" y="5355"/>
                  </a:lnTo>
                  <a:lnTo>
                    <a:pt x="651884" y="10999"/>
                  </a:lnTo>
                  <a:lnTo>
                    <a:pt x="645515" y="18091"/>
                  </a:lnTo>
                  <a:lnTo>
                    <a:pt x="630029" y="35677"/>
                  </a:lnTo>
                  <a:lnTo>
                    <a:pt x="622358" y="44288"/>
                  </a:lnTo>
                  <a:lnTo>
                    <a:pt x="614976" y="52466"/>
                  </a:lnTo>
                  <a:lnTo>
                    <a:pt x="607885" y="60209"/>
                  </a:lnTo>
                  <a:lnTo>
                    <a:pt x="598621" y="70244"/>
                  </a:lnTo>
                  <a:lnTo>
                    <a:pt x="593604" y="75261"/>
                  </a:lnTo>
                  <a:lnTo>
                    <a:pt x="592832" y="75261"/>
                  </a:lnTo>
                  <a:lnTo>
                    <a:pt x="564102" y="42841"/>
                  </a:lnTo>
                  <a:lnTo>
                    <a:pt x="527702" y="19683"/>
                  </a:lnTo>
                  <a:lnTo>
                    <a:pt x="483630" y="5789"/>
                  </a:lnTo>
                  <a:lnTo>
                    <a:pt x="431887" y="1157"/>
                  </a:lnTo>
                  <a:lnTo>
                    <a:pt x="411046" y="1157"/>
                  </a:lnTo>
                  <a:lnTo>
                    <a:pt x="359375" y="12012"/>
                  </a:lnTo>
                  <a:lnTo>
                    <a:pt x="314073" y="29091"/>
                  </a:lnTo>
                  <a:lnTo>
                    <a:pt x="273548" y="52249"/>
                  </a:lnTo>
                  <a:lnTo>
                    <a:pt x="236858" y="82281"/>
                  </a:lnTo>
                  <a:lnTo>
                    <a:pt x="199227" y="125701"/>
                  </a:lnTo>
                  <a:lnTo>
                    <a:pt x="164418" y="182582"/>
                  </a:lnTo>
                  <a:lnTo>
                    <a:pt x="145892" y="246844"/>
                  </a:lnTo>
                  <a:lnTo>
                    <a:pt x="143576" y="281363"/>
                  </a:lnTo>
                  <a:lnTo>
                    <a:pt x="147918" y="324422"/>
                  </a:lnTo>
                  <a:lnTo>
                    <a:pt x="160944" y="362125"/>
                  </a:lnTo>
                  <a:lnTo>
                    <a:pt x="182654" y="394473"/>
                  </a:lnTo>
                  <a:lnTo>
                    <a:pt x="213049" y="421466"/>
                  </a:lnTo>
                  <a:lnTo>
                    <a:pt x="261680" y="444624"/>
                  </a:lnTo>
                  <a:lnTo>
                    <a:pt x="318415" y="461124"/>
                  </a:lnTo>
                  <a:lnTo>
                    <a:pt x="363283" y="473064"/>
                  </a:lnTo>
                  <a:lnTo>
                    <a:pt x="419151" y="487465"/>
                  </a:lnTo>
                  <a:lnTo>
                    <a:pt x="445492" y="504182"/>
                  </a:lnTo>
                  <a:lnTo>
                    <a:pt x="464308" y="526544"/>
                  </a:lnTo>
                  <a:lnTo>
                    <a:pt x="475597" y="554550"/>
                  </a:lnTo>
                  <a:lnTo>
                    <a:pt x="479360" y="588201"/>
                  </a:lnTo>
                  <a:lnTo>
                    <a:pt x="475308" y="626917"/>
                  </a:lnTo>
                  <a:lnTo>
                    <a:pt x="446361" y="696969"/>
                  </a:lnTo>
                  <a:lnTo>
                    <a:pt x="421466" y="728304"/>
                  </a:lnTo>
                  <a:lnTo>
                    <a:pt x="392375" y="754645"/>
                  </a:lnTo>
                  <a:lnTo>
                    <a:pt x="329849" y="784750"/>
                  </a:lnTo>
                  <a:lnTo>
                    <a:pt x="296416" y="788513"/>
                  </a:lnTo>
                  <a:lnTo>
                    <a:pt x="280423" y="788151"/>
                  </a:lnTo>
                  <a:lnTo>
                    <a:pt x="235048" y="782724"/>
                  </a:lnTo>
                  <a:lnTo>
                    <a:pt x="190325" y="768829"/>
                  </a:lnTo>
                  <a:lnTo>
                    <a:pt x="146760" y="742777"/>
                  </a:lnTo>
                  <a:lnTo>
                    <a:pt x="116800" y="699067"/>
                  </a:lnTo>
                  <a:lnTo>
                    <a:pt x="106379" y="660857"/>
                  </a:lnTo>
                  <a:lnTo>
                    <a:pt x="103919" y="628509"/>
                  </a:lnTo>
                  <a:lnTo>
                    <a:pt x="104208" y="618595"/>
                  </a:lnTo>
                  <a:lnTo>
                    <a:pt x="105077" y="609404"/>
                  </a:lnTo>
                  <a:lnTo>
                    <a:pt x="106524" y="600937"/>
                  </a:lnTo>
                  <a:lnTo>
                    <a:pt x="108840" y="590130"/>
                  </a:lnTo>
                  <a:lnTo>
                    <a:pt x="110384" y="582025"/>
                  </a:lnTo>
                  <a:lnTo>
                    <a:pt x="111928" y="571218"/>
                  </a:lnTo>
                  <a:lnTo>
                    <a:pt x="112313" y="567745"/>
                  </a:lnTo>
                  <a:lnTo>
                    <a:pt x="112313" y="562341"/>
                  </a:lnTo>
                  <a:lnTo>
                    <a:pt x="109998" y="558096"/>
                  </a:lnTo>
                  <a:lnTo>
                    <a:pt x="105366" y="553464"/>
                  </a:lnTo>
                  <a:lnTo>
                    <a:pt x="76419" y="553464"/>
                  </a:lnTo>
                  <a:lnTo>
                    <a:pt x="46636" y="642589"/>
                  </a:lnTo>
                  <a:lnTo>
                    <a:pt x="29847" y="710035"/>
                  </a:lnTo>
                  <a:lnTo>
                    <a:pt x="16789" y="762750"/>
                  </a:lnTo>
                  <a:lnTo>
                    <a:pt x="7461" y="800735"/>
                  </a:lnTo>
                  <a:lnTo>
                    <a:pt x="0" y="832512"/>
                  </a:lnTo>
                  <a:lnTo>
                    <a:pt x="0" y="838688"/>
                  </a:lnTo>
                  <a:lnTo>
                    <a:pt x="5017" y="841775"/>
                  </a:lnTo>
                  <a:lnTo>
                    <a:pt x="21227" y="841775"/>
                  </a:lnTo>
                  <a:lnTo>
                    <a:pt x="50512" y="815217"/>
                  </a:lnTo>
                  <a:lnTo>
                    <a:pt x="62525" y="801250"/>
                  </a:lnTo>
                  <a:lnTo>
                    <a:pt x="94945" y="765356"/>
                  </a:lnTo>
                  <a:lnTo>
                    <a:pt x="141550" y="805954"/>
                  </a:lnTo>
                  <a:lnTo>
                    <a:pt x="182944" y="825855"/>
                  </a:lnTo>
                  <a:lnTo>
                    <a:pt x="230706" y="837795"/>
                  </a:lnTo>
                  <a:lnTo>
                    <a:pt x="284837" y="841775"/>
                  </a:lnTo>
                  <a:lnTo>
                    <a:pt x="296850" y="841631"/>
                  </a:lnTo>
                  <a:lnTo>
                    <a:pt x="353152" y="832368"/>
                  </a:lnTo>
                  <a:lnTo>
                    <a:pt x="407572" y="810368"/>
                  </a:lnTo>
                  <a:lnTo>
                    <a:pt x="456492" y="778961"/>
                  </a:lnTo>
                  <a:lnTo>
                    <a:pt x="494702" y="744224"/>
                  </a:lnTo>
                  <a:lnTo>
                    <a:pt x="522057" y="707824"/>
                  </a:lnTo>
                  <a:lnTo>
                    <a:pt x="542899" y="673666"/>
                  </a:lnTo>
                  <a:lnTo>
                    <a:pt x="563885" y="627858"/>
                  </a:lnTo>
                  <a:lnTo>
                    <a:pt x="576043" y="583859"/>
                  </a:lnTo>
                  <a:lnTo>
                    <a:pt x="581253" y="536096"/>
                  </a:lnTo>
                  <a:lnTo>
                    <a:pt x="578938" y="501505"/>
                  </a:lnTo>
                  <a:lnTo>
                    <a:pt x="560412" y="443611"/>
                  </a:lnTo>
                  <a:lnTo>
                    <a:pt x="525531" y="400769"/>
                  </a:lnTo>
                  <a:lnTo>
                    <a:pt x="487321" y="372980"/>
                  </a:lnTo>
                  <a:lnTo>
                    <a:pt x="447808" y="358941"/>
                  </a:lnTo>
                  <a:lnTo>
                    <a:pt x="356481" y="335132"/>
                  </a:lnTo>
                  <a:lnTo>
                    <a:pt x="331731" y="328547"/>
                  </a:lnTo>
                  <a:lnTo>
                    <a:pt x="294896" y="315738"/>
                  </a:lnTo>
                  <a:lnTo>
                    <a:pt x="261680" y="285995"/>
                  </a:lnTo>
                  <a:lnTo>
                    <a:pt x="245397" y="242575"/>
                  </a:lnTo>
                  <a:lnTo>
                    <a:pt x="244311" y="225785"/>
                  </a:lnTo>
                  <a:lnTo>
                    <a:pt x="248364" y="192062"/>
                  </a:lnTo>
                  <a:lnTo>
                    <a:pt x="277311" y="130695"/>
                  </a:lnTo>
                  <a:lnTo>
                    <a:pt x="331152" y="79748"/>
                  </a:lnTo>
                  <a:lnTo>
                    <a:pt x="392520" y="53117"/>
                  </a:lnTo>
                  <a:lnTo>
                    <a:pt x="424940" y="49788"/>
                  </a:lnTo>
                  <a:lnTo>
                    <a:pt x="450848" y="51308"/>
                  </a:lnTo>
                  <a:lnTo>
                    <a:pt x="498320" y="63466"/>
                  </a:lnTo>
                  <a:lnTo>
                    <a:pt x="536386" y="88867"/>
                  </a:lnTo>
                  <a:lnTo>
                    <a:pt x="559254" y="120708"/>
                  </a:lnTo>
                  <a:lnTo>
                    <a:pt x="574234" y="161017"/>
                  </a:lnTo>
                  <a:lnTo>
                    <a:pt x="580095" y="214207"/>
                  </a:lnTo>
                  <a:lnTo>
                    <a:pt x="579517" y="220430"/>
                  </a:lnTo>
                  <a:lnTo>
                    <a:pt x="578938" y="227522"/>
                  </a:lnTo>
                  <a:lnTo>
                    <a:pt x="578359" y="235483"/>
                  </a:lnTo>
                  <a:lnTo>
                    <a:pt x="577780" y="244311"/>
                  </a:lnTo>
                  <a:lnTo>
                    <a:pt x="577008" y="256662"/>
                  </a:lnTo>
                  <a:lnTo>
                    <a:pt x="576622" y="263995"/>
                  </a:lnTo>
                  <a:lnTo>
                    <a:pt x="576622" y="266311"/>
                  </a:lnTo>
                  <a:lnTo>
                    <a:pt x="575850" y="269399"/>
                  </a:lnTo>
                  <a:lnTo>
                    <a:pt x="575464" y="273258"/>
                  </a:lnTo>
                  <a:lnTo>
                    <a:pt x="575464" y="284837"/>
                  </a:lnTo>
                  <a:lnTo>
                    <a:pt x="583183" y="288311"/>
                  </a:lnTo>
                  <a:lnTo>
                    <a:pt x="598621" y="288311"/>
                  </a:lnTo>
                  <a:lnTo>
                    <a:pt x="607885" y="289083"/>
                  </a:lnTo>
                  <a:lnTo>
                    <a:pt x="628726" y="248364"/>
                  </a:lnTo>
                  <a:lnTo>
                    <a:pt x="639726" y="206246"/>
                  </a:lnTo>
                  <a:lnTo>
                    <a:pt x="654200" y="148208"/>
                  </a:lnTo>
                  <a:lnTo>
                    <a:pt x="668384" y="89952"/>
                  </a:lnTo>
                  <a:lnTo>
                    <a:pt x="678515" y="47183"/>
                  </a:lnTo>
                  <a:lnTo>
                    <a:pt x="686620" y="8105"/>
                  </a:lnTo>
                  <a:lnTo>
                    <a:pt x="686620" y="2701"/>
                  </a:lnTo>
                  <a:lnTo>
                    <a:pt x="68160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37322" y="599741"/>
              <a:ext cx="687070" cy="842010"/>
            </a:xfrm>
            <a:custGeom>
              <a:avLst/>
              <a:gdLst/>
              <a:ahLst/>
              <a:cxnLst/>
              <a:rect l="l" t="t" r="r" b="b"/>
              <a:pathLst>
                <a:path w="687070" h="842010">
                  <a:moveTo>
                    <a:pt x="296416" y="788513"/>
                  </a:moveTo>
                  <a:lnTo>
                    <a:pt x="361836" y="773461"/>
                  </a:lnTo>
                  <a:lnTo>
                    <a:pt x="421466" y="728304"/>
                  </a:lnTo>
                  <a:lnTo>
                    <a:pt x="446361" y="696969"/>
                  </a:lnTo>
                  <a:lnTo>
                    <a:pt x="464308" y="663173"/>
                  </a:lnTo>
                  <a:lnTo>
                    <a:pt x="479360" y="588201"/>
                  </a:lnTo>
                  <a:lnTo>
                    <a:pt x="475597" y="554550"/>
                  </a:lnTo>
                  <a:lnTo>
                    <a:pt x="464308" y="526544"/>
                  </a:lnTo>
                  <a:lnTo>
                    <a:pt x="445492" y="504182"/>
                  </a:lnTo>
                  <a:lnTo>
                    <a:pt x="419151" y="487465"/>
                  </a:lnTo>
                  <a:lnTo>
                    <a:pt x="363283" y="473064"/>
                  </a:lnTo>
                  <a:lnTo>
                    <a:pt x="318415" y="461124"/>
                  </a:lnTo>
                  <a:lnTo>
                    <a:pt x="261680" y="444624"/>
                  </a:lnTo>
                  <a:lnTo>
                    <a:pt x="221299" y="427256"/>
                  </a:lnTo>
                  <a:lnTo>
                    <a:pt x="182654" y="394473"/>
                  </a:lnTo>
                  <a:lnTo>
                    <a:pt x="160944" y="362125"/>
                  </a:lnTo>
                  <a:lnTo>
                    <a:pt x="147918" y="324422"/>
                  </a:lnTo>
                  <a:lnTo>
                    <a:pt x="143576" y="281363"/>
                  </a:lnTo>
                  <a:lnTo>
                    <a:pt x="145892" y="246844"/>
                  </a:lnTo>
                  <a:lnTo>
                    <a:pt x="164418" y="182582"/>
                  </a:lnTo>
                  <a:lnTo>
                    <a:pt x="199227" y="125701"/>
                  </a:lnTo>
                  <a:lnTo>
                    <a:pt x="236858" y="82281"/>
                  </a:lnTo>
                  <a:lnTo>
                    <a:pt x="273548" y="52249"/>
                  </a:lnTo>
                  <a:lnTo>
                    <a:pt x="314073" y="29091"/>
                  </a:lnTo>
                  <a:lnTo>
                    <a:pt x="359375" y="12012"/>
                  </a:lnTo>
                  <a:lnTo>
                    <a:pt x="396427" y="2749"/>
                  </a:lnTo>
                  <a:lnTo>
                    <a:pt x="411046" y="1157"/>
                  </a:lnTo>
                  <a:lnTo>
                    <a:pt x="423782" y="1157"/>
                  </a:lnTo>
                  <a:lnTo>
                    <a:pt x="431887" y="1157"/>
                  </a:lnTo>
                  <a:lnTo>
                    <a:pt x="483630" y="5789"/>
                  </a:lnTo>
                  <a:lnTo>
                    <a:pt x="527702" y="19683"/>
                  </a:lnTo>
                  <a:lnTo>
                    <a:pt x="564102" y="42841"/>
                  </a:lnTo>
                  <a:lnTo>
                    <a:pt x="592832" y="75261"/>
                  </a:lnTo>
                  <a:lnTo>
                    <a:pt x="593604" y="75261"/>
                  </a:lnTo>
                  <a:lnTo>
                    <a:pt x="622358" y="44288"/>
                  </a:lnTo>
                  <a:lnTo>
                    <a:pt x="637989" y="26631"/>
                  </a:lnTo>
                  <a:lnTo>
                    <a:pt x="645515" y="18091"/>
                  </a:lnTo>
                  <a:lnTo>
                    <a:pt x="651884" y="10999"/>
                  </a:lnTo>
                  <a:lnTo>
                    <a:pt x="657094" y="5355"/>
                  </a:lnTo>
                  <a:lnTo>
                    <a:pt x="661147" y="1157"/>
                  </a:lnTo>
                  <a:lnTo>
                    <a:pt x="661919" y="1157"/>
                  </a:lnTo>
                  <a:lnTo>
                    <a:pt x="663463" y="1157"/>
                  </a:lnTo>
                  <a:lnTo>
                    <a:pt x="665778" y="1157"/>
                  </a:lnTo>
                  <a:lnTo>
                    <a:pt x="668094" y="1157"/>
                  </a:lnTo>
                  <a:lnTo>
                    <a:pt x="670024" y="771"/>
                  </a:lnTo>
                  <a:lnTo>
                    <a:pt x="671568" y="0"/>
                  </a:lnTo>
                  <a:lnTo>
                    <a:pt x="681603" y="0"/>
                  </a:lnTo>
                  <a:lnTo>
                    <a:pt x="686620" y="2701"/>
                  </a:lnTo>
                  <a:lnTo>
                    <a:pt x="686620" y="8105"/>
                  </a:lnTo>
                  <a:lnTo>
                    <a:pt x="678515" y="47183"/>
                  </a:lnTo>
                  <a:lnTo>
                    <a:pt x="668384" y="89952"/>
                  </a:lnTo>
                  <a:lnTo>
                    <a:pt x="654200" y="148208"/>
                  </a:lnTo>
                  <a:lnTo>
                    <a:pt x="639726" y="206246"/>
                  </a:lnTo>
                  <a:lnTo>
                    <a:pt x="628726" y="248364"/>
                  </a:lnTo>
                  <a:lnTo>
                    <a:pt x="617148" y="284837"/>
                  </a:lnTo>
                  <a:lnTo>
                    <a:pt x="607885" y="289083"/>
                  </a:lnTo>
                  <a:lnTo>
                    <a:pt x="598621" y="288311"/>
                  </a:lnTo>
                  <a:lnTo>
                    <a:pt x="583183" y="288311"/>
                  </a:lnTo>
                  <a:lnTo>
                    <a:pt x="575464" y="284837"/>
                  </a:lnTo>
                  <a:lnTo>
                    <a:pt x="575464" y="277890"/>
                  </a:lnTo>
                  <a:lnTo>
                    <a:pt x="575464" y="273258"/>
                  </a:lnTo>
                  <a:lnTo>
                    <a:pt x="575850" y="269399"/>
                  </a:lnTo>
                  <a:lnTo>
                    <a:pt x="576622" y="266311"/>
                  </a:lnTo>
                  <a:lnTo>
                    <a:pt x="576622" y="263995"/>
                  </a:lnTo>
                  <a:lnTo>
                    <a:pt x="579517" y="220430"/>
                  </a:lnTo>
                  <a:lnTo>
                    <a:pt x="580095" y="214207"/>
                  </a:lnTo>
                  <a:lnTo>
                    <a:pt x="579444" y="195174"/>
                  </a:lnTo>
                  <a:lnTo>
                    <a:pt x="569675" y="145892"/>
                  </a:lnTo>
                  <a:lnTo>
                    <a:pt x="554043" y="110939"/>
                  </a:lnTo>
                  <a:lnTo>
                    <a:pt x="528642" y="81557"/>
                  </a:lnTo>
                  <a:lnTo>
                    <a:pt x="475308" y="55867"/>
                  </a:lnTo>
                  <a:lnTo>
                    <a:pt x="424940" y="49788"/>
                  </a:lnTo>
                  <a:lnTo>
                    <a:pt x="392520" y="53117"/>
                  </a:lnTo>
                  <a:lnTo>
                    <a:pt x="331152" y="79748"/>
                  </a:lnTo>
                  <a:lnTo>
                    <a:pt x="277311" y="130695"/>
                  </a:lnTo>
                  <a:lnTo>
                    <a:pt x="248364" y="192062"/>
                  </a:lnTo>
                  <a:lnTo>
                    <a:pt x="244311" y="225785"/>
                  </a:lnTo>
                  <a:lnTo>
                    <a:pt x="245397" y="242575"/>
                  </a:lnTo>
                  <a:lnTo>
                    <a:pt x="261680" y="285995"/>
                  </a:lnTo>
                  <a:lnTo>
                    <a:pt x="294896" y="315738"/>
                  </a:lnTo>
                  <a:lnTo>
                    <a:pt x="331731" y="328547"/>
                  </a:lnTo>
                  <a:lnTo>
                    <a:pt x="390204" y="343889"/>
                  </a:lnTo>
                  <a:lnTo>
                    <a:pt x="423710" y="352573"/>
                  </a:lnTo>
                  <a:lnTo>
                    <a:pt x="447808" y="358941"/>
                  </a:lnTo>
                  <a:lnTo>
                    <a:pt x="487321" y="372980"/>
                  </a:lnTo>
                  <a:lnTo>
                    <a:pt x="525531" y="400769"/>
                  </a:lnTo>
                  <a:lnTo>
                    <a:pt x="560412" y="443611"/>
                  </a:lnTo>
                  <a:lnTo>
                    <a:pt x="578938" y="501505"/>
                  </a:lnTo>
                  <a:lnTo>
                    <a:pt x="581253" y="536096"/>
                  </a:lnTo>
                  <a:lnTo>
                    <a:pt x="580674" y="551438"/>
                  </a:lnTo>
                  <a:lnTo>
                    <a:pt x="571990" y="600937"/>
                  </a:lnTo>
                  <a:lnTo>
                    <a:pt x="558096" y="642404"/>
                  </a:lnTo>
                  <a:lnTo>
                    <a:pt x="533201" y="690383"/>
                  </a:lnTo>
                  <a:lnTo>
                    <a:pt x="509465" y="725988"/>
                  </a:lnTo>
                  <a:lnTo>
                    <a:pt x="477044" y="761882"/>
                  </a:lnTo>
                  <a:lnTo>
                    <a:pt x="433045" y="795460"/>
                  </a:lnTo>
                  <a:lnTo>
                    <a:pt x="380941" y="822671"/>
                  </a:lnTo>
                  <a:lnTo>
                    <a:pt x="324205" y="839460"/>
                  </a:lnTo>
                  <a:lnTo>
                    <a:pt x="284837" y="841775"/>
                  </a:lnTo>
                  <a:lnTo>
                    <a:pt x="230706" y="837795"/>
                  </a:lnTo>
                  <a:lnTo>
                    <a:pt x="182944" y="825855"/>
                  </a:lnTo>
                  <a:lnTo>
                    <a:pt x="141550" y="805954"/>
                  </a:lnTo>
                  <a:lnTo>
                    <a:pt x="106524" y="778092"/>
                  </a:lnTo>
                  <a:lnTo>
                    <a:pt x="94945" y="765356"/>
                  </a:lnTo>
                  <a:lnTo>
                    <a:pt x="62525" y="801250"/>
                  </a:lnTo>
                  <a:lnTo>
                    <a:pt x="34302" y="833164"/>
                  </a:lnTo>
                  <a:lnTo>
                    <a:pt x="21227" y="841775"/>
                  </a:lnTo>
                  <a:lnTo>
                    <a:pt x="15052" y="841775"/>
                  </a:lnTo>
                  <a:lnTo>
                    <a:pt x="5017" y="841775"/>
                  </a:lnTo>
                  <a:lnTo>
                    <a:pt x="0" y="838688"/>
                  </a:lnTo>
                  <a:lnTo>
                    <a:pt x="0" y="832512"/>
                  </a:lnTo>
                  <a:lnTo>
                    <a:pt x="16789" y="762750"/>
                  </a:lnTo>
                  <a:lnTo>
                    <a:pt x="29847" y="710035"/>
                  </a:lnTo>
                  <a:lnTo>
                    <a:pt x="46636" y="642589"/>
                  </a:lnTo>
                  <a:lnTo>
                    <a:pt x="67156" y="560412"/>
                  </a:lnTo>
                  <a:lnTo>
                    <a:pt x="76419" y="553464"/>
                  </a:lnTo>
                  <a:lnTo>
                    <a:pt x="90314" y="553464"/>
                  </a:lnTo>
                  <a:lnTo>
                    <a:pt x="105366" y="553464"/>
                  </a:lnTo>
                  <a:lnTo>
                    <a:pt x="109998" y="558096"/>
                  </a:lnTo>
                  <a:lnTo>
                    <a:pt x="112313" y="562341"/>
                  </a:lnTo>
                  <a:lnTo>
                    <a:pt x="112313" y="566201"/>
                  </a:lnTo>
                  <a:lnTo>
                    <a:pt x="112313" y="567745"/>
                  </a:lnTo>
                  <a:lnTo>
                    <a:pt x="111928" y="571218"/>
                  </a:lnTo>
                  <a:lnTo>
                    <a:pt x="111156" y="576622"/>
                  </a:lnTo>
                  <a:lnTo>
                    <a:pt x="110384" y="582025"/>
                  </a:lnTo>
                  <a:lnTo>
                    <a:pt x="108840" y="590130"/>
                  </a:lnTo>
                  <a:lnTo>
                    <a:pt x="106524" y="600937"/>
                  </a:lnTo>
                  <a:lnTo>
                    <a:pt x="105077" y="609404"/>
                  </a:lnTo>
                  <a:lnTo>
                    <a:pt x="104208" y="618595"/>
                  </a:lnTo>
                  <a:lnTo>
                    <a:pt x="103919" y="628509"/>
                  </a:lnTo>
                  <a:lnTo>
                    <a:pt x="104208" y="639147"/>
                  </a:lnTo>
                  <a:lnTo>
                    <a:pt x="110577" y="680831"/>
                  </a:lnTo>
                  <a:lnTo>
                    <a:pt x="135109" y="730185"/>
                  </a:lnTo>
                  <a:lnTo>
                    <a:pt x="174839" y="761882"/>
                  </a:lnTo>
                  <a:lnTo>
                    <a:pt x="220430" y="779250"/>
                  </a:lnTo>
                  <a:lnTo>
                    <a:pt x="264864" y="787066"/>
                  </a:lnTo>
                  <a:lnTo>
                    <a:pt x="280423" y="788151"/>
                  </a:lnTo>
                  <a:lnTo>
                    <a:pt x="296416" y="788513"/>
                  </a:lnTo>
                  <a:close/>
                </a:path>
              </a:pathLst>
            </a:custGeom>
            <a:ln w="3473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60301" y="1044518"/>
              <a:ext cx="339090" cy="563245"/>
            </a:xfrm>
            <a:custGeom>
              <a:avLst/>
              <a:gdLst/>
              <a:ahLst/>
              <a:cxnLst/>
              <a:rect l="l" t="t" r="r" b="b"/>
              <a:pathLst>
                <a:path w="339090" h="563244">
                  <a:moveTo>
                    <a:pt x="167816" y="0"/>
                  </a:moveTo>
                  <a:lnTo>
                    <a:pt x="113787" y="10232"/>
                  </a:lnTo>
                  <a:lnTo>
                    <a:pt x="66308" y="39293"/>
                  </a:lnTo>
                  <a:lnTo>
                    <a:pt x="33154" y="83908"/>
                  </a:lnTo>
                  <a:lnTo>
                    <a:pt x="22102" y="140802"/>
                  </a:lnTo>
                  <a:lnTo>
                    <a:pt x="25019" y="170886"/>
                  </a:lnTo>
                  <a:lnTo>
                    <a:pt x="48349" y="222459"/>
                  </a:lnTo>
                  <a:lnTo>
                    <a:pt x="76745" y="250906"/>
                  </a:lnTo>
                  <a:lnTo>
                    <a:pt x="90866" y="260320"/>
                  </a:lnTo>
                  <a:lnTo>
                    <a:pt x="105601" y="270962"/>
                  </a:lnTo>
                  <a:lnTo>
                    <a:pt x="59401" y="302274"/>
                  </a:lnTo>
                  <a:lnTo>
                    <a:pt x="26400" y="337270"/>
                  </a:lnTo>
                  <a:lnTo>
                    <a:pt x="6600" y="375950"/>
                  </a:lnTo>
                  <a:lnTo>
                    <a:pt x="0" y="418314"/>
                  </a:lnTo>
                  <a:lnTo>
                    <a:pt x="2967" y="447784"/>
                  </a:lnTo>
                  <a:lnTo>
                    <a:pt x="26707" y="499357"/>
                  </a:lnTo>
                  <a:lnTo>
                    <a:pt x="72857" y="539725"/>
                  </a:lnTo>
                  <a:lnTo>
                    <a:pt x="133434" y="560600"/>
                  </a:lnTo>
                  <a:lnTo>
                    <a:pt x="168635" y="563209"/>
                  </a:lnTo>
                  <a:lnTo>
                    <a:pt x="204552" y="559883"/>
                  </a:lnTo>
                  <a:lnTo>
                    <a:pt x="236990" y="550725"/>
                  </a:lnTo>
                  <a:lnTo>
                    <a:pt x="265948" y="535734"/>
                  </a:lnTo>
                  <a:lnTo>
                    <a:pt x="275401" y="528008"/>
                  </a:lnTo>
                  <a:lnTo>
                    <a:pt x="169454" y="528008"/>
                  </a:lnTo>
                  <a:lnTo>
                    <a:pt x="146839" y="525706"/>
                  </a:lnTo>
                  <a:lnTo>
                    <a:pt x="105908" y="509743"/>
                  </a:lnTo>
                  <a:lnTo>
                    <a:pt x="72191" y="479454"/>
                  </a:lnTo>
                  <a:lnTo>
                    <a:pt x="54591" y="439751"/>
                  </a:lnTo>
                  <a:lnTo>
                    <a:pt x="52391" y="416676"/>
                  </a:lnTo>
                  <a:lnTo>
                    <a:pt x="54028" y="398974"/>
                  </a:lnTo>
                  <a:lnTo>
                    <a:pt x="58048" y="382192"/>
                  </a:lnTo>
                  <a:lnTo>
                    <a:pt x="58121" y="381885"/>
                  </a:lnTo>
                  <a:lnTo>
                    <a:pt x="83806" y="335070"/>
                  </a:lnTo>
                  <a:lnTo>
                    <a:pt x="112969" y="304526"/>
                  </a:lnTo>
                  <a:lnTo>
                    <a:pt x="136709" y="290609"/>
                  </a:lnTo>
                  <a:lnTo>
                    <a:pt x="287764" y="290609"/>
                  </a:lnTo>
                  <a:lnTo>
                    <a:pt x="277511" y="280786"/>
                  </a:lnTo>
                  <a:lnTo>
                    <a:pt x="276420" y="280240"/>
                  </a:lnTo>
                  <a:lnTo>
                    <a:pt x="272054" y="277238"/>
                  </a:lnTo>
                  <a:lnTo>
                    <a:pt x="241492" y="255408"/>
                  </a:lnTo>
                  <a:lnTo>
                    <a:pt x="230031" y="248041"/>
                  </a:lnTo>
                  <a:lnTo>
                    <a:pt x="230492" y="247120"/>
                  </a:lnTo>
                  <a:lnTo>
                    <a:pt x="230577" y="246949"/>
                  </a:lnTo>
                  <a:lnTo>
                    <a:pt x="233579" y="244766"/>
                  </a:lnTo>
                  <a:lnTo>
                    <a:pt x="256991" y="229213"/>
                  </a:lnTo>
                  <a:lnTo>
                    <a:pt x="198924" y="229213"/>
                  </a:lnTo>
                  <a:lnTo>
                    <a:pt x="151444" y="198105"/>
                  </a:lnTo>
                  <a:lnTo>
                    <a:pt x="149261" y="197014"/>
                  </a:lnTo>
                  <a:lnTo>
                    <a:pt x="146259" y="195104"/>
                  </a:lnTo>
                  <a:lnTo>
                    <a:pt x="142439" y="192375"/>
                  </a:lnTo>
                  <a:lnTo>
                    <a:pt x="128523" y="183984"/>
                  </a:lnTo>
                  <a:lnTo>
                    <a:pt x="96187" y="161625"/>
                  </a:lnTo>
                  <a:lnTo>
                    <a:pt x="72243" y="126067"/>
                  </a:lnTo>
                  <a:lnTo>
                    <a:pt x="69601" y="108313"/>
                  </a:lnTo>
                  <a:lnTo>
                    <a:pt x="69582" y="108057"/>
                  </a:lnTo>
                  <a:lnTo>
                    <a:pt x="86927" y="66154"/>
                  </a:lnTo>
                  <a:lnTo>
                    <a:pt x="130364" y="38884"/>
                  </a:lnTo>
                  <a:lnTo>
                    <a:pt x="162269" y="33614"/>
                  </a:lnTo>
                  <a:lnTo>
                    <a:pt x="269772" y="33614"/>
                  </a:lnTo>
                  <a:lnTo>
                    <a:pt x="247632" y="19339"/>
                  </a:lnTo>
                  <a:lnTo>
                    <a:pt x="222664" y="8595"/>
                  </a:lnTo>
                  <a:lnTo>
                    <a:pt x="196059" y="2148"/>
                  </a:lnTo>
                  <a:lnTo>
                    <a:pt x="167816" y="0"/>
                  </a:lnTo>
                  <a:close/>
                </a:path>
                <a:path w="339090" h="563244">
                  <a:moveTo>
                    <a:pt x="287764" y="290609"/>
                  </a:moveTo>
                  <a:lnTo>
                    <a:pt x="136709" y="290609"/>
                  </a:lnTo>
                  <a:lnTo>
                    <a:pt x="143258" y="294702"/>
                  </a:lnTo>
                  <a:lnTo>
                    <a:pt x="147658" y="297721"/>
                  </a:lnTo>
                  <a:lnTo>
                    <a:pt x="152672" y="301046"/>
                  </a:lnTo>
                  <a:lnTo>
                    <a:pt x="158300" y="304679"/>
                  </a:lnTo>
                  <a:lnTo>
                    <a:pt x="189100" y="324172"/>
                  </a:lnTo>
                  <a:lnTo>
                    <a:pt x="192324" y="326270"/>
                  </a:lnTo>
                  <a:lnTo>
                    <a:pt x="197082" y="329289"/>
                  </a:lnTo>
                  <a:lnTo>
                    <a:pt x="219133" y="343052"/>
                  </a:lnTo>
                  <a:lnTo>
                    <a:pt x="225734" y="347298"/>
                  </a:lnTo>
                  <a:lnTo>
                    <a:pt x="259502" y="373187"/>
                  </a:lnTo>
                  <a:lnTo>
                    <a:pt x="281604" y="406853"/>
                  </a:lnTo>
                  <a:lnTo>
                    <a:pt x="285697" y="433049"/>
                  </a:lnTo>
                  <a:lnTo>
                    <a:pt x="283548" y="451979"/>
                  </a:lnTo>
                  <a:lnTo>
                    <a:pt x="251315" y="500175"/>
                  </a:lnTo>
                  <a:lnTo>
                    <a:pt x="213659" y="521050"/>
                  </a:lnTo>
                  <a:lnTo>
                    <a:pt x="169454" y="528008"/>
                  </a:lnTo>
                  <a:lnTo>
                    <a:pt x="275401" y="528008"/>
                  </a:lnTo>
                  <a:lnTo>
                    <a:pt x="312200" y="490096"/>
                  </a:lnTo>
                  <a:lnTo>
                    <a:pt x="335940" y="434021"/>
                  </a:lnTo>
                  <a:lnTo>
                    <a:pt x="338908" y="402760"/>
                  </a:lnTo>
                  <a:lnTo>
                    <a:pt x="335165" y="368378"/>
                  </a:lnTo>
                  <a:lnTo>
                    <a:pt x="335070" y="367508"/>
                  </a:lnTo>
                  <a:lnTo>
                    <a:pt x="323558" y="335428"/>
                  </a:lnTo>
                  <a:lnTo>
                    <a:pt x="304372" y="306521"/>
                  </a:lnTo>
                  <a:lnTo>
                    <a:pt x="287764" y="290609"/>
                  </a:lnTo>
                  <a:close/>
                </a:path>
                <a:path w="339090" h="563244">
                  <a:moveTo>
                    <a:pt x="269772" y="33614"/>
                  </a:moveTo>
                  <a:lnTo>
                    <a:pt x="172575" y="33614"/>
                  </a:lnTo>
                  <a:lnTo>
                    <a:pt x="180300" y="33768"/>
                  </a:lnTo>
                  <a:lnTo>
                    <a:pt x="186082" y="34023"/>
                  </a:lnTo>
                  <a:lnTo>
                    <a:pt x="189919" y="34381"/>
                  </a:lnTo>
                  <a:lnTo>
                    <a:pt x="205363" y="38884"/>
                  </a:lnTo>
                  <a:lnTo>
                    <a:pt x="205230" y="38884"/>
                  </a:lnTo>
                  <a:lnTo>
                    <a:pt x="219337" y="45535"/>
                  </a:lnTo>
                  <a:lnTo>
                    <a:pt x="255153" y="78433"/>
                  </a:lnTo>
                  <a:lnTo>
                    <a:pt x="268363" y="123611"/>
                  </a:lnTo>
                  <a:lnTo>
                    <a:pt x="268415" y="126067"/>
                  </a:lnTo>
                  <a:lnTo>
                    <a:pt x="267961" y="130160"/>
                  </a:lnTo>
                  <a:lnTo>
                    <a:pt x="267570" y="134458"/>
                  </a:lnTo>
                  <a:lnTo>
                    <a:pt x="267058" y="140802"/>
                  </a:lnTo>
                  <a:lnTo>
                    <a:pt x="266369" y="149756"/>
                  </a:lnTo>
                  <a:lnTo>
                    <a:pt x="266323" y="150352"/>
                  </a:lnTo>
                  <a:lnTo>
                    <a:pt x="264959" y="155810"/>
                  </a:lnTo>
                  <a:lnTo>
                    <a:pt x="260593" y="163450"/>
                  </a:lnTo>
                  <a:lnTo>
                    <a:pt x="258137" y="168089"/>
                  </a:lnTo>
                  <a:lnTo>
                    <a:pt x="234943" y="201107"/>
                  </a:lnTo>
                  <a:lnTo>
                    <a:pt x="198924" y="229213"/>
                  </a:lnTo>
                  <a:lnTo>
                    <a:pt x="256991" y="229213"/>
                  </a:lnTo>
                  <a:lnTo>
                    <a:pt x="285697" y="203835"/>
                  </a:lnTo>
                  <a:lnTo>
                    <a:pt x="306981" y="169454"/>
                  </a:lnTo>
                  <a:lnTo>
                    <a:pt x="315872" y="126067"/>
                  </a:lnTo>
                  <a:lnTo>
                    <a:pt x="315986" y="123611"/>
                  </a:lnTo>
                  <a:lnTo>
                    <a:pt x="313172" y="97466"/>
                  </a:lnTo>
                  <a:lnTo>
                    <a:pt x="304730" y="73880"/>
                  </a:lnTo>
                  <a:lnTo>
                    <a:pt x="290660" y="52852"/>
                  </a:lnTo>
                  <a:lnTo>
                    <a:pt x="270962" y="34381"/>
                  </a:lnTo>
                  <a:lnTo>
                    <a:pt x="269772" y="33614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360301" y="1044518"/>
              <a:ext cx="339090" cy="563245"/>
            </a:xfrm>
            <a:custGeom>
              <a:avLst/>
              <a:gdLst/>
              <a:ahLst/>
              <a:cxnLst/>
              <a:rect l="l" t="t" r="r" b="b"/>
              <a:pathLst>
                <a:path w="339090" h="563244">
                  <a:moveTo>
                    <a:pt x="22102" y="203835"/>
                  </a:moveTo>
                  <a:lnTo>
                    <a:pt x="22102" y="199896"/>
                  </a:lnTo>
                  <a:lnTo>
                    <a:pt x="22102" y="188077"/>
                  </a:lnTo>
                  <a:lnTo>
                    <a:pt x="22102" y="168379"/>
                  </a:lnTo>
                  <a:lnTo>
                    <a:pt x="22102" y="140802"/>
                  </a:lnTo>
                  <a:lnTo>
                    <a:pt x="24865" y="110820"/>
                  </a:lnTo>
                  <a:lnTo>
                    <a:pt x="46968" y="60066"/>
                  </a:lnTo>
                  <a:lnTo>
                    <a:pt x="89229" y="22409"/>
                  </a:lnTo>
                  <a:lnTo>
                    <a:pt x="139983" y="2762"/>
                  </a:lnTo>
                  <a:lnTo>
                    <a:pt x="167816" y="0"/>
                  </a:lnTo>
                  <a:lnTo>
                    <a:pt x="196059" y="2148"/>
                  </a:lnTo>
                  <a:lnTo>
                    <a:pt x="247632" y="19339"/>
                  </a:lnTo>
                  <a:lnTo>
                    <a:pt x="290660" y="52852"/>
                  </a:lnTo>
                  <a:lnTo>
                    <a:pt x="313172" y="97466"/>
                  </a:lnTo>
                  <a:lnTo>
                    <a:pt x="315986" y="123611"/>
                  </a:lnTo>
                  <a:lnTo>
                    <a:pt x="315423" y="135686"/>
                  </a:lnTo>
                  <a:lnTo>
                    <a:pt x="302274" y="179584"/>
                  </a:lnTo>
                  <a:lnTo>
                    <a:pt x="279507" y="210180"/>
                  </a:lnTo>
                  <a:lnTo>
                    <a:pt x="248450" y="235352"/>
                  </a:lnTo>
                  <a:lnTo>
                    <a:pt x="233579" y="244766"/>
                  </a:lnTo>
                  <a:lnTo>
                    <a:pt x="230577" y="246949"/>
                  </a:lnTo>
                  <a:lnTo>
                    <a:pt x="230031" y="248041"/>
                  </a:lnTo>
                  <a:lnTo>
                    <a:pt x="241492" y="255408"/>
                  </a:lnTo>
                  <a:lnTo>
                    <a:pt x="247222" y="259502"/>
                  </a:lnTo>
                  <a:lnTo>
                    <a:pt x="252953" y="263595"/>
                  </a:lnTo>
                  <a:lnTo>
                    <a:pt x="258683" y="267688"/>
                  </a:lnTo>
                  <a:lnTo>
                    <a:pt x="264413" y="271781"/>
                  </a:lnTo>
                  <a:lnTo>
                    <a:pt x="272054" y="277238"/>
                  </a:lnTo>
                  <a:lnTo>
                    <a:pt x="276420" y="280240"/>
                  </a:lnTo>
                  <a:lnTo>
                    <a:pt x="277511" y="280786"/>
                  </a:lnTo>
                  <a:lnTo>
                    <a:pt x="304372" y="306521"/>
                  </a:lnTo>
                  <a:lnTo>
                    <a:pt x="323558" y="335428"/>
                  </a:lnTo>
                  <a:lnTo>
                    <a:pt x="335070" y="367508"/>
                  </a:lnTo>
                  <a:lnTo>
                    <a:pt x="338908" y="402760"/>
                  </a:lnTo>
                  <a:lnTo>
                    <a:pt x="335940" y="434021"/>
                  </a:lnTo>
                  <a:lnTo>
                    <a:pt x="312200" y="490096"/>
                  </a:lnTo>
                  <a:lnTo>
                    <a:pt x="265948" y="535734"/>
                  </a:lnTo>
                  <a:lnTo>
                    <a:pt x="204552" y="559883"/>
                  </a:lnTo>
                  <a:lnTo>
                    <a:pt x="168635" y="563209"/>
                  </a:lnTo>
                  <a:lnTo>
                    <a:pt x="133434" y="560600"/>
                  </a:lnTo>
                  <a:lnTo>
                    <a:pt x="72857" y="539725"/>
                  </a:lnTo>
                  <a:lnTo>
                    <a:pt x="26707" y="499357"/>
                  </a:lnTo>
                  <a:lnTo>
                    <a:pt x="2967" y="447784"/>
                  </a:lnTo>
                  <a:lnTo>
                    <a:pt x="0" y="418314"/>
                  </a:lnTo>
                  <a:lnTo>
                    <a:pt x="6600" y="375950"/>
                  </a:lnTo>
                  <a:lnTo>
                    <a:pt x="26400" y="337270"/>
                  </a:lnTo>
                  <a:lnTo>
                    <a:pt x="59401" y="302274"/>
                  </a:lnTo>
                  <a:lnTo>
                    <a:pt x="105601" y="270962"/>
                  </a:lnTo>
                  <a:lnTo>
                    <a:pt x="90866" y="260320"/>
                  </a:lnTo>
                  <a:lnTo>
                    <a:pt x="48349" y="222459"/>
                  </a:lnTo>
                  <a:lnTo>
                    <a:pt x="25019" y="170886"/>
                  </a:lnTo>
                  <a:lnTo>
                    <a:pt x="22102" y="140802"/>
                  </a:lnTo>
                  <a:lnTo>
                    <a:pt x="22102" y="203835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8656" y="1076853"/>
              <a:ext cx="201380" cy="19810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1465" y="1333900"/>
              <a:ext cx="235762" cy="239855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14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44"/>
              <a:t>MUSE</a:t>
            </a:r>
            <a:r>
              <a:rPr dirty="0" spc="-440"/>
              <a:t> </a:t>
            </a:r>
            <a:r>
              <a:rPr dirty="0" spc="-295"/>
              <a:t>Insights</a:t>
            </a:r>
            <a:r>
              <a:rPr dirty="0" spc="-434"/>
              <a:t> </a:t>
            </a:r>
            <a:r>
              <a:rPr dirty="0" spc="-310"/>
              <a:t>on</a:t>
            </a:r>
            <a:r>
              <a:rPr dirty="0" spc="-434"/>
              <a:t> </a:t>
            </a:r>
            <a:r>
              <a:rPr dirty="0" spc="-225"/>
              <a:t>Structure</a:t>
            </a:r>
            <a:r>
              <a:rPr dirty="0" spc="-434"/>
              <a:t> </a:t>
            </a:r>
            <a:r>
              <a:rPr dirty="0" spc="-350"/>
              <a:t>Growth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1122" y="2559111"/>
            <a:ext cx="6297930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 indent="1337945">
              <a:lnSpc>
                <a:spcPts val="4870"/>
              </a:lnSpc>
              <a:spcBef>
                <a:spcPts val="260"/>
              </a:spcBef>
            </a:pP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4100" spc="-229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0">
                <a:solidFill>
                  <a:srgbClr val="212121"/>
                </a:solidFill>
                <a:latin typeface="Arial"/>
                <a:cs typeface="Arial"/>
              </a:rPr>
              <a:t>scale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4100" spc="-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>
                <a:solidFill>
                  <a:srgbClr val="6494EC"/>
                </a:solidFill>
                <a:latin typeface="Arial"/>
                <a:cs typeface="Arial"/>
              </a:rPr>
              <a:t>non-</a:t>
            </a:r>
            <a:r>
              <a:rPr dirty="0" sz="4050" spc="-25">
                <a:solidFill>
                  <a:srgbClr val="6494EC"/>
                </a:solidFill>
                <a:latin typeface="Arial"/>
                <a:cs typeface="Arial"/>
              </a:rPr>
              <a:t>linear </a:t>
            </a:r>
            <a:r>
              <a:rPr dirty="0" sz="4100" spc="-40">
                <a:solidFill>
                  <a:srgbClr val="212121"/>
                </a:solidFill>
                <a:latin typeface="Arial"/>
                <a:cs typeface="Arial"/>
              </a:rPr>
              <a:t>matter</a:t>
            </a:r>
            <a:r>
              <a:rPr dirty="0" sz="4100" spc="-25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power</a:t>
            </a:r>
            <a:r>
              <a:rPr dirty="0" sz="4100" spc="-2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spectrum: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406" y="4054393"/>
            <a:ext cx="8828841" cy="369490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01122" y="7908782"/>
            <a:ext cx="7134225" cy="188912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265"/>
              </a:spcBef>
              <a:tabLst>
                <a:tab pos="4596765" algn="l"/>
              </a:tabLst>
            </a:pP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Planck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20">
                <a:solidFill>
                  <a:srgbClr val="212121"/>
                </a:solidFill>
                <a:latin typeface="Arial"/>
                <a:cs typeface="Arial"/>
              </a:rPr>
              <a:t>T&amp;E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40">
                <a:solidFill>
                  <a:srgbClr val="212121"/>
                </a:solidFill>
                <a:latin typeface="Arial"/>
                <a:cs typeface="Arial"/>
              </a:rPr>
              <a:t>+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95">
                <a:solidFill>
                  <a:srgbClr val="212121"/>
                </a:solidFill>
                <a:latin typeface="Arial"/>
                <a:cs typeface="Arial"/>
              </a:rPr>
              <a:t>SPT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gives</a:t>
            </a:r>
            <a:r>
              <a:rPr dirty="0" sz="4100" spc="-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first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detection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0">
                <a:solidFill>
                  <a:srgbClr val="212121"/>
                </a:solidFill>
                <a:latin typeface="Arial"/>
                <a:cs typeface="Arial"/>
              </a:rPr>
              <a:t>non-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linear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structure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4100" spc="-2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70">
                <a:solidFill>
                  <a:srgbClr val="212121"/>
                </a:solidFill>
                <a:latin typeface="Arial"/>
                <a:cs typeface="Arial"/>
              </a:rPr>
              <a:t>CMB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lensing!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02186" y="2111855"/>
            <a:ext cx="7895165" cy="744887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2736" y="2693035"/>
            <a:ext cx="1162025" cy="49164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4735240" y="8052223"/>
            <a:ext cx="636905" cy="506095"/>
            <a:chOff x="4735240" y="8052223"/>
            <a:chExt cx="636905" cy="506095"/>
          </a:xfrm>
        </p:grpSpPr>
        <p:sp>
          <p:nvSpPr>
            <p:cNvPr id="9" name="object 9" descr=""/>
            <p:cNvSpPr/>
            <p:nvPr/>
          </p:nvSpPr>
          <p:spPr>
            <a:xfrm>
              <a:off x="4736084" y="8053064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89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89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89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89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736082" y="8053064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9561" y="8214919"/>
              <a:ext cx="213748" cy="21318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070452" y="8053064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89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89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89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89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70450" y="8053064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3929" y="8214919"/>
              <a:ext cx="213748" cy="213187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7714115" y="8071254"/>
            <a:ext cx="580390" cy="387350"/>
            <a:chOff x="7714115" y="8071254"/>
            <a:chExt cx="580390" cy="387350"/>
          </a:xfrm>
        </p:grpSpPr>
        <p:sp>
          <p:nvSpPr>
            <p:cNvPr id="16" name="object 16" descr=""/>
            <p:cNvSpPr/>
            <p:nvPr/>
          </p:nvSpPr>
          <p:spPr>
            <a:xfrm>
              <a:off x="7714957" y="8072096"/>
              <a:ext cx="233045" cy="385445"/>
            </a:xfrm>
            <a:custGeom>
              <a:avLst/>
              <a:gdLst/>
              <a:ahLst/>
              <a:cxnLst/>
              <a:rect l="l" t="t" r="r" b="b"/>
              <a:pathLst>
                <a:path w="233045" h="385445">
                  <a:moveTo>
                    <a:pt x="35339" y="264766"/>
                  </a:moveTo>
                  <a:lnTo>
                    <a:pt x="2524" y="285942"/>
                  </a:lnTo>
                  <a:lnTo>
                    <a:pt x="0" y="300106"/>
                  </a:lnTo>
                  <a:lnTo>
                    <a:pt x="2018" y="317682"/>
                  </a:lnTo>
                  <a:lnTo>
                    <a:pt x="32534" y="361249"/>
                  </a:lnTo>
                  <a:lnTo>
                    <a:pt x="68154" y="379340"/>
                  </a:lnTo>
                  <a:lnTo>
                    <a:pt x="109945" y="385370"/>
                  </a:lnTo>
                  <a:lnTo>
                    <a:pt x="135433" y="383301"/>
                  </a:lnTo>
                  <a:lnTo>
                    <a:pt x="158607" y="377096"/>
                  </a:lnTo>
                  <a:lnTo>
                    <a:pt x="179467" y="366753"/>
                  </a:lnTo>
                  <a:lnTo>
                    <a:pt x="186518" y="361249"/>
                  </a:lnTo>
                  <a:lnTo>
                    <a:pt x="109945" y="361249"/>
                  </a:lnTo>
                  <a:lnTo>
                    <a:pt x="90242" y="359671"/>
                  </a:lnTo>
                  <a:lnTo>
                    <a:pt x="72081" y="354938"/>
                  </a:lnTo>
                  <a:lnTo>
                    <a:pt x="55463" y="347050"/>
                  </a:lnTo>
                  <a:lnTo>
                    <a:pt x="40388" y="336006"/>
                  </a:lnTo>
                  <a:lnTo>
                    <a:pt x="42631" y="335445"/>
                  </a:lnTo>
                  <a:lnTo>
                    <a:pt x="43753" y="334698"/>
                  </a:lnTo>
                  <a:lnTo>
                    <a:pt x="45249" y="334137"/>
                  </a:lnTo>
                  <a:lnTo>
                    <a:pt x="48989" y="333389"/>
                  </a:lnTo>
                  <a:lnTo>
                    <a:pt x="50859" y="332641"/>
                  </a:lnTo>
                  <a:lnTo>
                    <a:pt x="67053" y="317811"/>
                  </a:lnTo>
                  <a:lnTo>
                    <a:pt x="67126" y="317682"/>
                  </a:lnTo>
                  <a:lnTo>
                    <a:pt x="68435" y="314690"/>
                  </a:lnTo>
                  <a:lnTo>
                    <a:pt x="70632" y="308099"/>
                  </a:lnTo>
                  <a:lnTo>
                    <a:pt x="70679" y="307959"/>
                  </a:lnTo>
                  <a:lnTo>
                    <a:pt x="71240" y="304219"/>
                  </a:lnTo>
                  <a:lnTo>
                    <a:pt x="71240" y="300106"/>
                  </a:lnTo>
                  <a:lnTo>
                    <a:pt x="49643" y="267290"/>
                  </a:lnTo>
                  <a:lnTo>
                    <a:pt x="42842" y="265397"/>
                  </a:lnTo>
                  <a:lnTo>
                    <a:pt x="35339" y="264766"/>
                  </a:lnTo>
                  <a:close/>
                </a:path>
                <a:path w="233045" h="385445">
                  <a:moveTo>
                    <a:pt x="185444" y="21876"/>
                  </a:moveTo>
                  <a:lnTo>
                    <a:pt x="111067" y="21876"/>
                  </a:lnTo>
                  <a:lnTo>
                    <a:pt x="117974" y="22367"/>
                  </a:lnTo>
                  <a:lnTo>
                    <a:pt x="124670" y="23840"/>
                  </a:lnTo>
                  <a:lnTo>
                    <a:pt x="155837" y="59285"/>
                  </a:lnTo>
                  <a:lnTo>
                    <a:pt x="156956" y="72736"/>
                  </a:lnTo>
                  <a:lnTo>
                    <a:pt x="156925" y="81337"/>
                  </a:lnTo>
                  <a:lnTo>
                    <a:pt x="156352" y="92836"/>
                  </a:lnTo>
                  <a:lnTo>
                    <a:pt x="156259" y="94694"/>
                  </a:lnTo>
                  <a:lnTo>
                    <a:pt x="156152" y="96856"/>
                  </a:lnTo>
                  <a:lnTo>
                    <a:pt x="156083" y="98235"/>
                  </a:lnTo>
                  <a:lnTo>
                    <a:pt x="153138" y="115274"/>
                  </a:lnTo>
                  <a:lnTo>
                    <a:pt x="133294" y="150614"/>
                  </a:lnTo>
                  <a:lnTo>
                    <a:pt x="98235" y="166145"/>
                  </a:lnTo>
                  <a:lnTo>
                    <a:pt x="74044" y="167722"/>
                  </a:lnTo>
                  <a:lnTo>
                    <a:pt x="71053" y="167722"/>
                  </a:lnTo>
                  <a:lnTo>
                    <a:pt x="69557" y="171088"/>
                  </a:lnTo>
                  <a:lnTo>
                    <a:pt x="69557" y="182681"/>
                  </a:lnTo>
                  <a:lnTo>
                    <a:pt x="69931" y="185673"/>
                  </a:lnTo>
                  <a:lnTo>
                    <a:pt x="70679" y="186795"/>
                  </a:lnTo>
                  <a:lnTo>
                    <a:pt x="72362" y="187917"/>
                  </a:lnTo>
                  <a:lnTo>
                    <a:pt x="95921" y="188477"/>
                  </a:lnTo>
                  <a:lnTo>
                    <a:pt x="107736" y="188933"/>
                  </a:lnTo>
                  <a:lnTo>
                    <a:pt x="145846" y="203588"/>
                  </a:lnTo>
                  <a:lnTo>
                    <a:pt x="163796" y="239208"/>
                  </a:lnTo>
                  <a:lnTo>
                    <a:pt x="166040" y="263644"/>
                  </a:lnTo>
                  <a:lnTo>
                    <a:pt x="166040" y="274863"/>
                  </a:lnTo>
                  <a:lnTo>
                    <a:pt x="165444" y="292708"/>
                  </a:lnTo>
                  <a:lnTo>
                    <a:pt x="163672" y="307959"/>
                  </a:lnTo>
                  <a:lnTo>
                    <a:pt x="163656" y="308099"/>
                  </a:lnTo>
                  <a:lnTo>
                    <a:pt x="147704" y="344526"/>
                  </a:lnTo>
                  <a:lnTo>
                    <a:pt x="109945" y="361249"/>
                  </a:lnTo>
                  <a:lnTo>
                    <a:pt x="186518" y="361249"/>
                  </a:lnTo>
                  <a:lnTo>
                    <a:pt x="224098" y="316373"/>
                  </a:lnTo>
                  <a:lnTo>
                    <a:pt x="232792" y="274863"/>
                  </a:lnTo>
                  <a:lnTo>
                    <a:pt x="229917" y="251654"/>
                  </a:lnTo>
                  <a:lnTo>
                    <a:pt x="206919" y="212388"/>
                  </a:lnTo>
                  <a:lnTo>
                    <a:pt x="172958" y="187169"/>
                  </a:lnTo>
                  <a:lnTo>
                    <a:pt x="145846" y="178754"/>
                  </a:lnTo>
                  <a:lnTo>
                    <a:pt x="144163" y="178193"/>
                  </a:lnTo>
                  <a:lnTo>
                    <a:pt x="144163" y="177820"/>
                  </a:lnTo>
                  <a:lnTo>
                    <a:pt x="145846" y="176698"/>
                  </a:lnTo>
                  <a:lnTo>
                    <a:pt x="161762" y="169581"/>
                  </a:lnTo>
                  <a:lnTo>
                    <a:pt x="175856" y="160570"/>
                  </a:lnTo>
                  <a:lnTo>
                    <a:pt x="206919" y="123022"/>
                  </a:lnTo>
                  <a:lnTo>
                    <a:pt x="217554" y="81337"/>
                  </a:lnTo>
                  <a:lnTo>
                    <a:pt x="217647" y="80215"/>
                  </a:lnTo>
                  <a:lnTo>
                    <a:pt x="216095" y="67500"/>
                  </a:lnTo>
                  <a:lnTo>
                    <a:pt x="216034" y="66998"/>
                  </a:lnTo>
                  <a:lnTo>
                    <a:pt x="211804" y="54411"/>
                  </a:lnTo>
                  <a:lnTo>
                    <a:pt x="211757" y="54271"/>
                  </a:lnTo>
                  <a:lnTo>
                    <a:pt x="204815" y="42035"/>
                  </a:lnTo>
                  <a:lnTo>
                    <a:pt x="195209" y="30291"/>
                  </a:lnTo>
                  <a:lnTo>
                    <a:pt x="185444" y="21876"/>
                  </a:lnTo>
                  <a:close/>
                </a:path>
                <a:path w="233045" h="385445">
                  <a:moveTo>
                    <a:pt x="120229" y="0"/>
                  </a:moveTo>
                  <a:lnTo>
                    <a:pt x="107140" y="0"/>
                  </a:lnTo>
                  <a:lnTo>
                    <a:pt x="88769" y="1507"/>
                  </a:lnTo>
                  <a:lnTo>
                    <a:pt x="42070" y="24120"/>
                  </a:lnTo>
                  <a:lnTo>
                    <a:pt x="16828" y="64088"/>
                  </a:lnTo>
                  <a:lnTo>
                    <a:pt x="15208" y="78532"/>
                  </a:lnTo>
                  <a:lnTo>
                    <a:pt x="15265" y="80215"/>
                  </a:lnTo>
                  <a:lnTo>
                    <a:pt x="40528" y="112715"/>
                  </a:lnTo>
                  <a:lnTo>
                    <a:pt x="47680" y="113311"/>
                  </a:lnTo>
                  <a:lnTo>
                    <a:pt x="55779" y="112469"/>
                  </a:lnTo>
                  <a:lnTo>
                    <a:pt x="80776" y="81337"/>
                  </a:lnTo>
                  <a:lnTo>
                    <a:pt x="81524" y="76475"/>
                  </a:lnTo>
                  <a:lnTo>
                    <a:pt x="80963" y="72736"/>
                  </a:lnTo>
                  <a:lnTo>
                    <a:pt x="77223" y="67500"/>
                  </a:lnTo>
                  <a:lnTo>
                    <a:pt x="75727" y="64695"/>
                  </a:lnTo>
                  <a:lnTo>
                    <a:pt x="73483" y="58712"/>
                  </a:lnTo>
                  <a:lnTo>
                    <a:pt x="71614" y="56655"/>
                  </a:lnTo>
                  <a:lnTo>
                    <a:pt x="66378" y="54411"/>
                  </a:lnTo>
                  <a:lnTo>
                    <a:pt x="64134" y="53102"/>
                  </a:lnTo>
                  <a:lnTo>
                    <a:pt x="60395" y="50111"/>
                  </a:lnTo>
                  <a:lnTo>
                    <a:pt x="58525" y="49176"/>
                  </a:lnTo>
                  <a:lnTo>
                    <a:pt x="54785" y="48428"/>
                  </a:lnTo>
                  <a:lnTo>
                    <a:pt x="53289" y="48054"/>
                  </a:lnTo>
                  <a:lnTo>
                    <a:pt x="52168" y="47680"/>
                  </a:lnTo>
                  <a:lnTo>
                    <a:pt x="50485" y="47680"/>
                  </a:lnTo>
                  <a:lnTo>
                    <a:pt x="60769" y="36461"/>
                  </a:lnTo>
                  <a:lnTo>
                    <a:pt x="101499" y="22367"/>
                  </a:lnTo>
                  <a:lnTo>
                    <a:pt x="99867" y="22367"/>
                  </a:lnTo>
                  <a:lnTo>
                    <a:pt x="111067" y="21876"/>
                  </a:lnTo>
                  <a:lnTo>
                    <a:pt x="185444" y="21876"/>
                  </a:lnTo>
                  <a:lnTo>
                    <a:pt x="183043" y="19808"/>
                  </a:lnTo>
                  <a:lnTo>
                    <a:pt x="168424" y="11359"/>
                  </a:lnTo>
                  <a:lnTo>
                    <a:pt x="151350" y="4943"/>
                  </a:lnTo>
                  <a:lnTo>
                    <a:pt x="131822" y="560"/>
                  </a:lnTo>
                  <a:lnTo>
                    <a:pt x="128456" y="186"/>
                  </a:lnTo>
                  <a:lnTo>
                    <a:pt x="12022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714957" y="8072096"/>
              <a:ext cx="233045" cy="385445"/>
            </a:xfrm>
            <a:custGeom>
              <a:avLst/>
              <a:gdLst/>
              <a:ahLst/>
              <a:cxnLst/>
              <a:rect l="l" t="t" r="r" b="b"/>
              <a:pathLst>
                <a:path w="233045" h="385445">
                  <a:moveTo>
                    <a:pt x="47680" y="113311"/>
                  </a:moveTo>
                  <a:lnTo>
                    <a:pt x="15916" y="86315"/>
                  </a:lnTo>
                  <a:lnTo>
                    <a:pt x="15145" y="79093"/>
                  </a:lnTo>
                  <a:lnTo>
                    <a:pt x="16828" y="64088"/>
                  </a:lnTo>
                  <a:lnTo>
                    <a:pt x="42070" y="24120"/>
                  </a:lnTo>
                  <a:lnTo>
                    <a:pt x="88769" y="1507"/>
                  </a:lnTo>
                  <a:lnTo>
                    <a:pt x="107140" y="0"/>
                  </a:lnTo>
                  <a:lnTo>
                    <a:pt x="120229" y="0"/>
                  </a:lnTo>
                  <a:lnTo>
                    <a:pt x="168424" y="11359"/>
                  </a:lnTo>
                  <a:lnTo>
                    <a:pt x="204815" y="42035"/>
                  </a:lnTo>
                  <a:lnTo>
                    <a:pt x="217647" y="80215"/>
                  </a:lnTo>
                  <a:lnTo>
                    <a:pt x="216455" y="94694"/>
                  </a:lnTo>
                  <a:lnTo>
                    <a:pt x="198575" y="136870"/>
                  </a:lnTo>
                  <a:lnTo>
                    <a:pt x="161762" y="169581"/>
                  </a:lnTo>
                  <a:lnTo>
                    <a:pt x="145846" y="176698"/>
                  </a:lnTo>
                  <a:lnTo>
                    <a:pt x="144163" y="177820"/>
                  </a:lnTo>
                  <a:lnTo>
                    <a:pt x="144163" y="178193"/>
                  </a:lnTo>
                  <a:lnTo>
                    <a:pt x="145846" y="178754"/>
                  </a:lnTo>
                  <a:lnTo>
                    <a:pt x="149211" y="179502"/>
                  </a:lnTo>
                  <a:lnTo>
                    <a:pt x="152577" y="180250"/>
                  </a:lnTo>
                  <a:lnTo>
                    <a:pt x="157999" y="181933"/>
                  </a:lnTo>
                  <a:lnTo>
                    <a:pt x="165479" y="184551"/>
                  </a:lnTo>
                  <a:lnTo>
                    <a:pt x="172958" y="187169"/>
                  </a:lnTo>
                  <a:lnTo>
                    <a:pt x="206919" y="212388"/>
                  </a:lnTo>
                  <a:lnTo>
                    <a:pt x="229917" y="251654"/>
                  </a:lnTo>
                  <a:lnTo>
                    <a:pt x="232792" y="274863"/>
                  </a:lnTo>
                  <a:lnTo>
                    <a:pt x="230619" y="296319"/>
                  </a:lnTo>
                  <a:lnTo>
                    <a:pt x="213229" y="335025"/>
                  </a:lnTo>
                  <a:lnTo>
                    <a:pt x="179467" y="366753"/>
                  </a:lnTo>
                  <a:lnTo>
                    <a:pt x="135433" y="383301"/>
                  </a:lnTo>
                  <a:lnTo>
                    <a:pt x="109945" y="385370"/>
                  </a:lnTo>
                  <a:lnTo>
                    <a:pt x="88278" y="383862"/>
                  </a:lnTo>
                  <a:lnTo>
                    <a:pt x="49573" y="371802"/>
                  </a:lnTo>
                  <a:lnTo>
                    <a:pt x="18300" y="348382"/>
                  </a:lnTo>
                  <a:lnTo>
                    <a:pt x="0" y="300106"/>
                  </a:lnTo>
                  <a:lnTo>
                    <a:pt x="631" y="292638"/>
                  </a:lnTo>
                  <a:lnTo>
                    <a:pt x="28082" y="265608"/>
                  </a:lnTo>
                  <a:lnTo>
                    <a:pt x="65560" y="280227"/>
                  </a:lnTo>
                  <a:lnTo>
                    <a:pt x="69557" y="311325"/>
                  </a:lnTo>
                  <a:lnTo>
                    <a:pt x="68435" y="314690"/>
                  </a:lnTo>
                  <a:lnTo>
                    <a:pt x="67126" y="317682"/>
                  </a:lnTo>
                  <a:lnTo>
                    <a:pt x="65630" y="320300"/>
                  </a:lnTo>
                  <a:lnTo>
                    <a:pt x="64134" y="322918"/>
                  </a:lnTo>
                  <a:lnTo>
                    <a:pt x="62078" y="325161"/>
                  </a:lnTo>
                  <a:lnTo>
                    <a:pt x="59460" y="327031"/>
                  </a:lnTo>
                  <a:lnTo>
                    <a:pt x="56842" y="328901"/>
                  </a:lnTo>
                  <a:lnTo>
                    <a:pt x="54598" y="330397"/>
                  </a:lnTo>
                  <a:lnTo>
                    <a:pt x="52728" y="331519"/>
                  </a:lnTo>
                  <a:lnTo>
                    <a:pt x="50859" y="332641"/>
                  </a:lnTo>
                  <a:lnTo>
                    <a:pt x="48989" y="333389"/>
                  </a:lnTo>
                  <a:lnTo>
                    <a:pt x="47119" y="333763"/>
                  </a:lnTo>
                  <a:lnTo>
                    <a:pt x="45249" y="334137"/>
                  </a:lnTo>
                  <a:lnTo>
                    <a:pt x="43753" y="334698"/>
                  </a:lnTo>
                  <a:lnTo>
                    <a:pt x="42631" y="335445"/>
                  </a:lnTo>
                  <a:lnTo>
                    <a:pt x="40388" y="336006"/>
                  </a:lnTo>
                  <a:lnTo>
                    <a:pt x="55463" y="347050"/>
                  </a:lnTo>
                  <a:lnTo>
                    <a:pt x="72081" y="354938"/>
                  </a:lnTo>
                  <a:lnTo>
                    <a:pt x="90242" y="359671"/>
                  </a:lnTo>
                  <a:lnTo>
                    <a:pt x="109945" y="361249"/>
                  </a:lnTo>
                  <a:lnTo>
                    <a:pt x="124424" y="359391"/>
                  </a:lnTo>
                  <a:lnTo>
                    <a:pt x="156504" y="331519"/>
                  </a:lnTo>
                  <a:lnTo>
                    <a:pt x="165444" y="292708"/>
                  </a:lnTo>
                  <a:lnTo>
                    <a:pt x="166040" y="274863"/>
                  </a:lnTo>
                  <a:lnTo>
                    <a:pt x="166040" y="263644"/>
                  </a:lnTo>
                  <a:lnTo>
                    <a:pt x="157064" y="219189"/>
                  </a:lnTo>
                  <a:lnTo>
                    <a:pt x="124845" y="190897"/>
                  </a:lnTo>
                  <a:lnTo>
                    <a:pt x="72362" y="187917"/>
                  </a:lnTo>
                  <a:lnTo>
                    <a:pt x="70679" y="186795"/>
                  </a:lnTo>
                  <a:lnTo>
                    <a:pt x="69931" y="185673"/>
                  </a:lnTo>
                  <a:lnTo>
                    <a:pt x="69557" y="182681"/>
                  </a:lnTo>
                  <a:lnTo>
                    <a:pt x="69557" y="177820"/>
                  </a:lnTo>
                  <a:lnTo>
                    <a:pt x="69557" y="171088"/>
                  </a:lnTo>
                  <a:lnTo>
                    <a:pt x="71053" y="167722"/>
                  </a:lnTo>
                  <a:lnTo>
                    <a:pt x="74044" y="167722"/>
                  </a:lnTo>
                  <a:lnTo>
                    <a:pt x="81968" y="167547"/>
                  </a:lnTo>
                  <a:lnTo>
                    <a:pt x="124810" y="157625"/>
                  </a:lnTo>
                  <a:lnTo>
                    <a:pt x="153138" y="115274"/>
                  </a:lnTo>
                  <a:lnTo>
                    <a:pt x="157064" y="78532"/>
                  </a:lnTo>
                  <a:lnTo>
                    <a:pt x="157064" y="74044"/>
                  </a:lnTo>
                  <a:lnTo>
                    <a:pt x="146021" y="37127"/>
                  </a:lnTo>
                  <a:lnTo>
                    <a:pt x="111067" y="21876"/>
                  </a:lnTo>
                  <a:lnTo>
                    <a:pt x="102267" y="22262"/>
                  </a:lnTo>
                  <a:lnTo>
                    <a:pt x="60769" y="36461"/>
                  </a:lnTo>
                  <a:lnTo>
                    <a:pt x="56655" y="40949"/>
                  </a:lnTo>
                  <a:lnTo>
                    <a:pt x="52541" y="45436"/>
                  </a:lnTo>
                  <a:lnTo>
                    <a:pt x="50485" y="47680"/>
                  </a:lnTo>
                  <a:lnTo>
                    <a:pt x="52168" y="47680"/>
                  </a:lnTo>
                  <a:lnTo>
                    <a:pt x="53289" y="48054"/>
                  </a:lnTo>
                  <a:lnTo>
                    <a:pt x="54785" y="48428"/>
                  </a:lnTo>
                  <a:lnTo>
                    <a:pt x="56655" y="48802"/>
                  </a:lnTo>
                  <a:lnTo>
                    <a:pt x="58525" y="49176"/>
                  </a:lnTo>
                  <a:lnTo>
                    <a:pt x="60395" y="50111"/>
                  </a:lnTo>
                  <a:lnTo>
                    <a:pt x="62265" y="51607"/>
                  </a:lnTo>
                  <a:lnTo>
                    <a:pt x="64134" y="53102"/>
                  </a:lnTo>
                  <a:lnTo>
                    <a:pt x="66378" y="54411"/>
                  </a:lnTo>
                  <a:lnTo>
                    <a:pt x="68996" y="55533"/>
                  </a:lnTo>
                  <a:lnTo>
                    <a:pt x="71614" y="56655"/>
                  </a:lnTo>
                  <a:lnTo>
                    <a:pt x="73483" y="58712"/>
                  </a:lnTo>
                  <a:lnTo>
                    <a:pt x="74605" y="61704"/>
                  </a:lnTo>
                  <a:lnTo>
                    <a:pt x="75727" y="64695"/>
                  </a:lnTo>
                  <a:lnTo>
                    <a:pt x="77223" y="67500"/>
                  </a:lnTo>
                  <a:lnTo>
                    <a:pt x="79093" y="70118"/>
                  </a:lnTo>
                  <a:lnTo>
                    <a:pt x="80963" y="72736"/>
                  </a:lnTo>
                  <a:lnTo>
                    <a:pt x="81524" y="76475"/>
                  </a:lnTo>
                  <a:lnTo>
                    <a:pt x="80776" y="81337"/>
                  </a:lnTo>
                  <a:lnTo>
                    <a:pt x="80776" y="89564"/>
                  </a:lnTo>
                  <a:lnTo>
                    <a:pt x="78158" y="96856"/>
                  </a:lnTo>
                  <a:lnTo>
                    <a:pt x="72923" y="103214"/>
                  </a:lnTo>
                  <a:lnTo>
                    <a:pt x="68400" y="107421"/>
                  </a:lnTo>
                  <a:lnTo>
                    <a:pt x="62685" y="110506"/>
                  </a:lnTo>
                  <a:lnTo>
                    <a:pt x="55779" y="112469"/>
                  </a:lnTo>
                  <a:lnTo>
                    <a:pt x="47680" y="11331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989260" y="8203497"/>
              <a:ext cx="304165" cy="248285"/>
            </a:xfrm>
            <a:custGeom>
              <a:avLst/>
              <a:gdLst/>
              <a:ahLst/>
              <a:cxnLst/>
              <a:rect l="l" t="t" r="r" b="b"/>
              <a:pathLst>
                <a:path w="304165" h="248284">
                  <a:moveTo>
                    <a:pt x="292393" y="0"/>
                  </a:moveTo>
                  <a:lnTo>
                    <a:pt x="156223" y="0"/>
                  </a:lnTo>
                  <a:lnTo>
                    <a:pt x="136497" y="233"/>
                  </a:lnTo>
                  <a:lnTo>
                    <a:pt x="140209" y="233"/>
                  </a:lnTo>
                  <a:lnTo>
                    <a:pt x="136309" y="420"/>
                  </a:lnTo>
                  <a:lnTo>
                    <a:pt x="85263" y="17108"/>
                  </a:lnTo>
                  <a:lnTo>
                    <a:pt x="40949" y="54832"/>
                  </a:lnTo>
                  <a:lnTo>
                    <a:pt x="10237" y="105037"/>
                  </a:lnTo>
                  <a:lnTo>
                    <a:pt x="0" y="159168"/>
                  </a:lnTo>
                  <a:lnTo>
                    <a:pt x="1717" y="177434"/>
                  </a:lnTo>
                  <a:lnTo>
                    <a:pt x="24120" y="222555"/>
                  </a:lnTo>
                  <a:lnTo>
                    <a:pt x="67664" y="246220"/>
                  </a:lnTo>
                  <a:lnTo>
                    <a:pt x="85824" y="247798"/>
                  </a:lnTo>
                  <a:lnTo>
                    <a:pt x="111943" y="244923"/>
                  </a:lnTo>
                  <a:lnTo>
                    <a:pt x="137011" y="236298"/>
                  </a:lnTo>
                  <a:lnTo>
                    <a:pt x="152474" y="227043"/>
                  </a:lnTo>
                  <a:lnTo>
                    <a:pt x="88068" y="227043"/>
                  </a:lnTo>
                  <a:lnTo>
                    <a:pt x="79338" y="226096"/>
                  </a:lnTo>
                  <a:lnTo>
                    <a:pt x="45576" y="199837"/>
                  </a:lnTo>
                  <a:lnTo>
                    <a:pt x="42070" y="175996"/>
                  </a:lnTo>
                  <a:lnTo>
                    <a:pt x="42339" y="169125"/>
                  </a:lnTo>
                  <a:lnTo>
                    <a:pt x="42351" y="168809"/>
                  </a:lnTo>
                  <a:lnTo>
                    <a:pt x="43192" y="160711"/>
                  </a:lnTo>
                  <a:lnTo>
                    <a:pt x="44567" y="151876"/>
                  </a:lnTo>
                  <a:lnTo>
                    <a:pt x="46558" y="141779"/>
                  </a:lnTo>
                  <a:lnTo>
                    <a:pt x="46558" y="141031"/>
                  </a:lnTo>
                  <a:lnTo>
                    <a:pt x="60547" y="95711"/>
                  </a:lnTo>
                  <a:lnTo>
                    <a:pt x="105703" y="46909"/>
                  </a:lnTo>
                  <a:lnTo>
                    <a:pt x="137431" y="40808"/>
                  </a:lnTo>
                  <a:lnTo>
                    <a:pt x="272811" y="40808"/>
                  </a:lnTo>
                  <a:lnTo>
                    <a:pt x="282962" y="39827"/>
                  </a:lnTo>
                  <a:lnTo>
                    <a:pt x="294356" y="35199"/>
                  </a:lnTo>
                  <a:lnTo>
                    <a:pt x="301193" y="27486"/>
                  </a:lnTo>
                  <a:lnTo>
                    <a:pt x="303383" y="17108"/>
                  </a:lnTo>
                  <a:lnTo>
                    <a:pt x="303472" y="16688"/>
                  </a:lnTo>
                  <a:lnTo>
                    <a:pt x="303845" y="16314"/>
                  </a:lnTo>
                  <a:lnTo>
                    <a:pt x="303658" y="15192"/>
                  </a:lnTo>
                  <a:lnTo>
                    <a:pt x="302163" y="11452"/>
                  </a:lnTo>
                  <a:lnTo>
                    <a:pt x="301976" y="10517"/>
                  </a:lnTo>
                  <a:lnTo>
                    <a:pt x="302724" y="10517"/>
                  </a:lnTo>
                  <a:lnTo>
                    <a:pt x="302537" y="9769"/>
                  </a:lnTo>
                  <a:lnTo>
                    <a:pt x="300719" y="6135"/>
                  </a:lnTo>
                  <a:lnTo>
                    <a:pt x="297488" y="2851"/>
                  </a:lnTo>
                  <a:lnTo>
                    <a:pt x="296927" y="2477"/>
                  </a:lnTo>
                  <a:lnTo>
                    <a:pt x="293187" y="607"/>
                  </a:lnTo>
                  <a:lnTo>
                    <a:pt x="292627" y="233"/>
                  </a:lnTo>
                  <a:lnTo>
                    <a:pt x="292393" y="0"/>
                  </a:lnTo>
                  <a:close/>
                </a:path>
                <a:path w="304165" h="248284">
                  <a:moveTo>
                    <a:pt x="215964" y="40808"/>
                  </a:moveTo>
                  <a:lnTo>
                    <a:pt x="137431" y="40808"/>
                  </a:lnTo>
                  <a:lnTo>
                    <a:pt x="158292" y="43613"/>
                  </a:lnTo>
                  <a:lnTo>
                    <a:pt x="173192" y="52027"/>
                  </a:lnTo>
                  <a:lnTo>
                    <a:pt x="182132" y="66051"/>
                  </a:lnTo>
                  <a:lnTo>
                    <a:pt x="185112" y="85684"/>
                  </a:lnTo>
                  <a:lnTo>
                    <a:pt x="184738" y="91294"/>
                  </a:lnTo>
                  <a:lnTo>
                    <a:pt x="178100" y="130560"/>
                  </a:lnTo>
                  <a:lnTo>
                    <a:pt x="164532" y="169125"/>
                  </a:lnTo>
                  <a:lnTo>
                    <a:pt x="130665" y="212213"/>
                  </a:lnTo>
                  <a:lnTo>
                    <a:pt x="88068" y="227043"/>
                  </a:lnTo>
                  <a:lnTo>
                    <a:pt x="152474" y="227043"/>
                  </a:lnTo>
                  <a:lnTo>
                    <a:pt x="183990" y="201800"/>
                  </a:lnTo>
                  <a:lnTo>
                    <a:pt x="217647" y="151876"/>
                  </a:lnTo>
                  <a:lnTo>
                    <a:pt x="228866" y="94098"/>
                  </a:lnTo>
                  <a:lnTo>
                    <a:pt x="228235" y="81232"/>
                  </a:lnTo>
                  <a:lnTo>
                    <a:pt x="226341" y="68996"/>
                  </a:lnTo>
                  <a:lnTo>
                    <a:pt x="223186" y="57391"/>
                  </a:lnTo>
                  <a:lnTo>
                    <a:pt x="218769" y="46418"/>
                  </a:lnTo>
                  <a:lnTo>
                    <a:pt x="215964" y="40808"/>
                  </a:lnTo>
                  <a:close/>
                </a:path>
                <a:path w="304165" h="248284">
                  <a:moveTo>
                    <a:pt x="272811" y="40808"/>
                  </a:moveTo>
                  <a:lnTo>
                    <a:pt x="249621" y="40808"/>
                  </a:lnTo>
                  <a:lnTo>
                    <a:pt x="251117" y="41182"/>
                  </a:lnTo>
                  <a:lnTo>
                    <a:pt x="253734" y="41369"/>
                  </a:lnTo>
                  <a:lnTo>
                    <a:pt x="267010" y="41369"/>
                  </a:lnTo>
                  <a:lnTo>
                    <a:pt x="272811" y="40808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989260" y="8203357"/>
              <a:ext cx="304165" cy="248285"/>
            </a:xfrm>
            <a:custGeom>
              <a:avLst/>
              <a:gdLst/>
              <a:ahLst/>
              <a:cxnLst/>
              <a:rect l="l" t="t" r="r" b="b"/>
              <a:pathLst>
                <a:path w="304165" h="248284">
                  <a:moveTo>
                    <a:pt x="85824" y="247938"/>
                  </a:moveTo>
                  <a:lnTo>
                    <a:pt x="36812" y="233739"/>
                  </a:lnTo>
                  <a:lnTo>
                    <a:pt x="6310" y="194227"/>
                  </a:lnTo>
                  <a:lnTo>
                    <a:pt x="0" y="159308"/>
                  </a:lnTo>
                  <a:lnTo>
                    <a:pt x="2559" y="131752"/>
                  </a:lnTo>
                  <a:lnTo>
                    <a:pt x="23033" y="79584"/>
                  </a:lnTo>
                  <a:lnTo>
                    <a:pt x="62265" y="33481"/>
                  </a:lnTo>
                  <a:lnTo>
                    <a:pt x="109945" y="6275"/>
                  </a:lnTo>
                  <a:lnTo>
                    <a:pt x="156223" y="140"/>
                  </a:lnTo>
                  <a:lnTo>
                    <a:pt x="214842" y="0"/>
                  </a:lnTo>
                  <a:lnTo>
                    <a:pt x="292253" y="0"/>
                  </a:lnTo>
                  <a:lnTo>
                    <a:pt x="292627" y="373"/>
                  </a:lnTo>
                  <a:lnTo>
                    <a:pt x="293188" y="747"/>
                  </a:lnTo>
                  <a:lnTo>
                    <a:pt x="293935" y="1121"/>
                  </a:lnTo>
                  <a:lnTo>
                    <a:pt x="294683" y="1495"/>
                  </a:lnTo>
                  <a:lnTo>
                    <a:pt x="295431" y="1869"/>
                  </a:lnTo>
                  <a:lnTo>
                    <a:pt x="296179" y="2243"/>
                  </a:lnTo>
                  <a:lnTo>
                    <a:pt x="296927" y="2617"/>
                  </a:lnTo>
                  <a:lnTo>
                    <a:pt x="297488" y="2991"/>
                  </a:lnTo>
                  <a:lnTo>
                    <a:pt x="297862" y="3365"/>
                  </a:lnTo>
                  <a:lnTo>
                    <a:pt x="298236" y="3739"/>
                  </a:lnTo>
                  <a:lnTo>
                    <a:pt x="298797" y="4300"/>
                  </a:lnTo>
                  <a:lnTo>
                    <a:pt x="299545" y="5048"/>
                  </a:lnTo>
                  <a:lnTo>
                    <a:pt x="300293" y="5796"/>
                  </a:lnTo>
                  <a:lnTo>
                    <a:pt x="300667" y="6170"/>
                  </a:lnTo>
                  <a:lnTo>
                    <a:pt x="301041" y="6918"/>
                  </a:lnTo>
                  <a:lnTo>
                    <a:pt x="301789" y="8414"/>
                  </a:lnTo>
                  <a:lnTo>
                    <a:pt x="302537" y="9910"/>
                  </a:lnTo>
                  <a:lnTo>
                    <a:pt x="302724" y="10657"/>
                  </a:lnTo>
                  <a:lnTo>
                    <a:pt x="302350" y="10657"/>
                  </a:lnTo>
                  <a:lnTo>
                    <a:pt x="301976" y="10657"/>
                  </a:lnTo>
                  <a:lnTo>
                    <a:pt x="302163" y="11592"/>
                  </a:lnTo>
                  <a:lnTo>
                    <a:pt x="302911" y="13462"/>
                  </a:lnTo>
                  <a:lnTo>
                    <a:pt x="303658" y="15332"/>
                  </a:lnTo>
                  <a:lnTo>
                    <a:pt x="303845" y="16454"/>
                  </a:lnTo>
                  <a:lnTo>
                    <a:pt x="303472" y="16828"/>
                  </a:lnTo>
                  <a:lnTo>
                    <a:pt x="301193" y="27626"/>
                  </a:lnTo>
                  <a:lnTo>
                    <a:pt x="294356" y="35339"/>
                  </a:lnTo>
                  <a:lnTo>
                    <a:pt x="282962" y="39967"/>
                  </a:lnTo>
                  <a:lnTo>
                    <a:pt x="267010" y="41510"/>
                  </a:lnTo>
                  <a:lnTo>
                    <a:pt x="264392" y="41510"/>
                  </a:lnTo>
                  <a:lnTo>
                    <a:pt x="261214" y="41510"/>
                  </a:lnTo>
                  <a:lnTo>
                    <a:pt x="257474" y="41510"/>
                  </a:lnTo>
                  <a:lnTo>
                    <a:pt x="253734" y="41510"/>
                  </a:lnTo>
                  <a:lnTo>
                    <a:pt x="251117" y="41323"/>
                  </a:lnTo>
                  <a:lnTo>
                    <a:pt x="249621" y="40949"/>
                  </a:lnTo>
                  <a:lnTo>
                    <a:pt x="215964" y="40949"/>
                  </a:lnTo>
                  <a:lnTo>
                    <a:pt x="218769" y="46558"/>
                  </a:lnTo>
                  <a:lnTo>
                    <a:pt x="223186" y="57532"/>
                  </a:lnTo>
                  <a:lnTo>
                    <a:pt x="226341" y="69136"/>
                  </a:lnTo>
                  <a:lnTo>
                    <a:pt x="228235" y="81372"/>
                  </a:lnTo>
                  <a:lnTo>
                    <a:pt x="228866" y="94238"/>
                  </a:lnTo>
                  <a:lnTo>
                    <a:pt x="226061" y="124109"/>
                  </a:lnTo>
                  <a:lnTo>
                    <a:pt x="203623" y="177960"/>
                  </a:lnTo>
                  <a:lnTo>
                    <a:pt x="161026" y="222064"/>
                  </a:lnTo>
                  <a:lnTo>
                    <a:pt x="111943" y="245063"/>
                  </a:lnTo>
                  <a:lnTo>
                    <a:pt x="85824" y="24793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0489" y="8243465"/>
              <a:ext cx="144724" cy="187917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15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-47277"/>
            <a:ext cx="14444344" cy="3143885"/>
          </a:xfrm>
          <a:prstGeom prst="rect"/>
        </p:spPr>
        <p:txBody>
          <a:bodyPr wrap="square" lIns="0" tIns="3860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040"/>
              </a:spcBef>
            </a:pPr>
            <a:r>
              <a:rPr dirty="0" spc="-844"/>
              <a:t>MUSE</a:t>
            </a:r>
            <a:r>
              <a:rPr dirty="0" spc="-445"/>
              <a:t> </a:t>
            </a:r>
            <a:r>
              <a:rPr dirty="0" spc="-295"/>
              <a:t>Insights</a:t>
            </a:r>
            <a:r>
              <a:rPr dirty="0" spc="-440"/>
              <a:t> </a:t>
            </a:r>
            <a:r>
              <a:rPr dirty="0" spc="-310"/>
              <a:t>on</a:t>
            </a:r>
            <a:r>
              <a:rPr dirty="0" spc="-440"/>
              <a:t> </a:t>
            </a:r>
            <a:r>
              <a:rPr dirty="0" spc="-215"/>
              <a:t>Neutrino</a:t>
            </a:r>
            <a:r>
              <a:rPr dirty="0" spc="-440"/>
              <a:t> </a:t>
            </a:r>
            <a:r>
              <a:rPr dirty="0" spc="-625"/>
              <a:t>Mass</a:t>
            </a:r>
          </a:p>
          <a:p>
            <a:pPr marL="12700" marR="6391910">
              <a:lnSpc>
                <a:spcPts val="4870"/>
              </a:lnSpc>
              <a:spcBef>
                <a:spcPts val="1775"/>
              </a:spcBef>
              <a:tabLst>
                <a:tab pos="5908675" algn="l"/>
              </a:tabLst>
            </a:pPr>
            <a:r>
              <a:rPr dirty="0" sz="4250" spc="-180"/>
              <a:t>Decreasing</a:t>
            </a:r>
            <a:r>
              <a:rPr dirty="0" sz="4250" spc="-225"/>
              <a:t> </a:t>
            </a:r>
            <a:r>
              <a:rPr dirty="0" sz="4100" spc="-60"/>
              <a:t>neutrino</a:t>
            </a:r>
            <a:r>
              <a:rPr dirty="0" sz="4100" spc="-180"/>
              <a:t> </a:t>
            </a:r>
            <a:r>
              <a:rPr dirty="0" sz="4100" spc="-195"/>
              <a:t>mass</a:t>
            </a:r>
            <a:r>
              <a:rPr dirty="0" sz="4100" spc="-180"/>
              <a:t> </a:t>
            </a:r>
            <a:r>
              <a:rPr dirty="0" sz="4250" spc="-145"/>
              <a:t>enhances </a:t>
            </a:r>
            <a:r>
              <a:rPr dirty="0" sz="4100" spc="-45"/>
              <a:t>structure</a:t>
            </a:r>
            <a:r>
              <a:rPr dirty="0" sz="4100" spc="-160"/>
              <a:t> </a:t>
            </a:r>
            <a:r>
              <a:rPr dirty="0" sz="4100" spc="-140"/>
              <a:t>(measured</a:t>
            </a:r>
            <a:r>
              <a:rPr dirty="0" sz="4100" spc="-155"/>
              <a:t> </a:t>
            </a:r>
            <a:r>
              <a:rPr dirty="0" sz="4100" spc="-25"/>
              <a:t>by</a:t>
            </a:r>
            <a:r>
              <a:rPr dirty="0" sz="4100"/>
              <a:t>	</a:t>
            </a:r>
            <a:r>
              <a:rPr dirty="0" sz="4100" spc="-430"/>
              <a:t>).</a:t>
            </a:r>
            <a:endParaRPr sz="4100"/>
          </a:p>
        </p:txBody>
      </p:sp>
      <p:sp>
        <p:nvSpPr>
          <p:cNvPr id="3" name="object 3" descr=""/>
          <p:cNvSpPr txBox="1"/>
          <p:nvPr/>
        </p:nvSpPr>
        <p:spPr>
          <a:xfrm>
            <a:off x="901122" y="3892851"/>
            <a:ext cx="8448675" cy="67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50" spc="-385">
                <a:solidFill>
                  <a:srgbClr val="212121"/>
                </a:solidFill>
                <a:latin typeface="Arial"/>
                <a:cs typeface="Arial"/>
              </a:rPr>
              <a:t>CMB</a:t>
            </a:r>
            <a:r>
              <a:rPr dirty="0" sz="4250" spc="-2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250" spc="-114">
                <a:solidFill>
                  <a:srgbClr val="212121"/>
                </a:solidFill>
                <a:latin typeface="Arial"/>
                <a:cs typeface="Arial"/>
              </a:rPr>
              <a:t>prefers</a:t>
            </a:r>
            <a:r>
              <a:rPr dirty="0" sz="4250" spc="-2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250" spc="-135">
                <a:solidFill>
                  <a:srgbClr val="212121"/>
                </a:solidFill>
                <a:latin typeface="Arial"/>
                <a:cs typeface="Arial"/>
              </a:rPr>
              <a:t>more</a:t>
            </a:r>
            <a:r>
              <a:rPr dirty="0" sz="4250" spc="-2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250" spc="-120">
                <a:solidFill>
                  <a:srgbClr val="212121"/>
                </a:solidFill>
                <a:latin typeface="Arial"/>
                <a:cs typeface="Arial"/>
              </a:rPr>
              <a:t>lensing</a:t>
            </a:r>
            <a:r>
              <a:rPr dirty="0" sz="4250" spc="-2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250" spc="-120">
                <a:solidFill>
                  <a:srgbClr val="212121"/>
                </a:solidFill>
                <a:latin typeface="Arial"/>
                <a:cs typeface="Arial"/>
              </a:rPr>
              <a:t>power</a:t>
            </a:r>
            <a:r>
              <a:rPr dirty="0" sz="4250" spc="-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than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1122" y="4529541"/>
            <a:ext cx="2814320" cy="12706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4895"/>
              </a:lnSpc>
              <a:spcBef>
                <a:spcPts val="110"/>
              </a:spcBef>
            </a:pP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predicted</a:t>
            </a:r>
            <a:r>
              <a:rPr dirty="0" sz="4100" spc="-21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by</a:t>
            </a:r>
            <a:endParaRPr sz="4100">
              <a:latin typeface="Arial"/>
              <a:cs typeface="Arial"/>
            </a:endParaRPr>
          </a:p>
          <a:p>
            <a:pPr algn="ctr" marL="707390">
              <a:lnSpc>
                <a:spcPts val="4895"/>
              </a:lnSpc>
            </a:pP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low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87850" y="4529541"/>
            <a:ext cx="5278120" cy="12706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4895"/>
              </a:lnSpc>
              <a:spcBef>
                <a:spcPts val="110"/>
              </a:spcBef>
            </a:pP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CDM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0">
                <a:solidFill>
                  <a:srgbClr val="212121"/>
                </a:solidFill>
                <a:latin typeface="Arial"/>
                <a:cs typeface="Arial"/>
              </a:rPr>
              <a:t>given</a:t>
            </a:r>
            <a:r>
              <a:rPr dirty="0" sz="4100" spc="-1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95">
                <a:solidFill>
                  <a:srgbClr val="212121"/>
                </a:solidFill>
                <a:latin typeface="Arial"/>
                <a:cs typeface="Arial"/>
              </a:rPr>
              <a:t>BAO.</a:t>
            </a:r>
            <a:endParaRPr sz="4100">
              <a:latin typeface="Arial"/>
              <a:cs typeface="Arial"/>
            </a:endParaRPr>
          </a:p>
          <a:p>
            <a:pPr marL="521334">
              <a:lnSpc>
                <a:spcPts val="4895"/>
              </a:lnSpc>
            </a:pPr>
            <a:r>
              <a:rPr dirty="0" sz="4100" spc="-65">
                <a:solidFill>
                  <a:srgbClr val="212121"/>
                </a:solidFill>
                <a:latin typeface="Arial"/>
                <a:cs typeface="Arial"/>
              </a:rPr>
              <a:t>when</a:t>
            </a:r>
            <a:r>
              <a:rPr dirty="0" sz="4100" spc="-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0">
                <a:solidFill>
                  <a:srgbClr val="212121"/>
                </a:solidFill>
                <a:latin typeface="Arial"/>
                <a:cs typeface="Arial"/>
              </a:rPr>
              <a:t>allowed</a:t>
            </a:r>
            <a:r>
              <a:rPr dirty="0" sz="4100" spc="-20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vary.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7120208"/>
            <a:ext cx="152303" cy="15228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377072" y="6804580"/>
            <a:ext cx="8005445" cy="352679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 indent="1393825">
              <a:lnSpc>
                <a:spcPts val="4870"/>
              </a:lnSpc>
              <a:spcBef>
                <a:spcPts val="310"/>
              </a:spcBef>
            </a:pPr>
            <a:r>
              <a:rPr dirty="0" sz="4100" spc="-434">
                <a:solidFill>
                  <a:srgbClr val="212121"/>
                </a:solidFill>
                <a:latin typeface="Arial"/>
                <a:cs typeface="Arial"/>
              </a:rPr>
              <a:t>: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scales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0">
                <a:solidFill>
                  <a:srgbClr val="212121"/>
                </a:solidFill>
                <a:latin typeface="Arial"/>
                <a:cs typeface="Arial"/>
              </a:rPr>
              <a:t>lensing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power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predict</a:t>
            </a:r>
            <a:r>
              <a:rPr dirty="0" sz="4100" spc="-1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5">
                <a:solidFill>
                  <a:srgbClr val="212121"/>
                </a:solidFill>
                <a:latin typeface="Arial"/>
                <a:cs typeface="Arial"/>
              </a:rPr>
              <a:t>lensed</a:t>
            </a:r>
            <a:r>
              <a:rPr dirty="0" sz="4100" spc="-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70">
                <a:solidFill>
                  <a:srgbClr val="212121"/>
                </a:solidFill>
                <a:latin typeface="Arial"/>
                <a:cs typeface="Arial"/>
              </a:rPr>
              <a:t>CMB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power</a:t>
            </a:r>
            <a:r>
              <a:rPr dirty="0" sz="4100" spc="-2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spectra</a:t>
            </a:r>
            <a:endParaRPr sz="4100">
              <a:latin typeface="Arial"/>
              <a:cs typeface="Arial"/>
            </a:endParaRPr>
          </a:p>
          <a:p>
            <a:pPr marL="12700" marR="358140" indent="1040130">
              <a:lnSpc>
                <a:spcPct val="102099"/>
              </a:lnSpc>
              <a:spcBef>
                <a:spcPts val="1195"/>
              </a:spcBef>
            </a:pPr>
            <a:r>
              <a:rPr dirty="0" sz="4100" spc="-434">
                <a:solidFill>
                  <a:srgbClr val="212121"/>
                </a:solidFill>
                <a:latin typeface="Arial"/>
                <a:cs typeface="Arial"/>
              </a:rPr>
              <a:t>: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scales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0">
                <a:solidFill>
                  <a:srgbClr val="212121"/>
                </a:solidFill>
                <a:latin typeface="Arial"/>
                <a:cs typeface="Arial"/>
              </a:rPr>
              <a:t>lensing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power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used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predict</a:t>
            </a:r>
            <a:r>
              <a:rPr dirty="0" sz="4100" spc="-19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5">
                <a:solidFill>
                  <a:srgbClr val="212121"/>
                </a:solidFill>
                <a:latin typeface="Arial"/>
                <a:cs typeface="Arial"/>
              </a:rPr>
              <a:t>lensed</a:t>
            </a:r>
            <a:r>
              <a:rPr dirty="0" sz="4100" spc="-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70">
                <a:solidFill>
                  <a:srgbClr val="212121"/>
                </a:solidFill>
                <a:latin typeface="Arial"/>
                <a:cs typeface="Arial"/>
              </a:rPr>
              <a:t>CMB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power</a:t>
            </a:r>
            <a:r>
              <a:rPr dirty="0" sz="4100" spc="-2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0">
                <a:solidFill>
                  <a:srgbClr val="212121"/>
                </a:solidFill>
                <a:latin typeface="Arial"/>
                <a:cs typeface="Arial"/>
              </a:rPr>
              <a:t>spectra</a:t>
            </a:r>
            <a:endParaRPr sz="410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1455"/>
              </a:spcBef>
            </a:pPr>
            <a:r>
              <a:rPr dirty="0" sz="4100" spc="-434">
                <a:solidFill>
                  <a:srgbClr val="212121"/>
                </a:solidFill>
                <a:latin typeface="Arial"/>
                <a:cs typeface="Arial"/>
              </a:rPr>
              <a:t>: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if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050" y="8548056"/>
            <a:ext cx="152303" cy="15228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050" y="9994942"/>
            <a:ext cx="152303" cy="15228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81996" y="2140486"/>
            <a:ext cx="7990148" cy="7995644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6163088" y="2588324"/>
            <a:ext cx="636905" cy="506095"/>
            <a:chOff x="6163088" y="2588324"/>
            <a:chExt cx="636905" cy="506095"/>
          </a:xfrm>
        </p:grpSpPr>
        <p:sp>
          <p:nvSpPr>
            <p:cNvPr id="12" name="object 12" descr=""/>
            <p:cNvSpPr/>
            <p:nvPr/>
          </p:nvSpPr>
          <p:spPr>
            <a:xfrm>
              <a:off x="6163932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89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89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89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89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163930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89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7409" y="2751020"/>
              <a:ext cx="213748" cy="213187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498300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130154" y="394958"/>
                  </a:moveTo>
                  <a:lnTo>
                    <a:pt x="105656" y="394958"/>
                  </a:lnTo>
                  <a:lnTo>
                    <a:pt x="107152" y="395145"/>
                  </a:lnTo>
                  <a:lnTo>
                    <a:pt x="107152" y="395519"/>
                  </a:lnTo>
                  <a:lnTo>
                    <a:pt x="94249" y="447133"/>
                  </a:lnTo>
                  <a:lnTo>
                    <a:pt x="84992" y="485703"/>
                  </a:lnTo>
                  <a:lnTo>
                    <a:pt x="81906" y="500430"/>
                  </a:lnTo>
                  <a:lnTo>
                    <a:pt x="81906" y="503048"/>
                  </a:lnTo>
                  <a:lnTo>
                    <a:pt x="85647" y="504357"/>
                  </a:lnTo>
                  <a:lnTo>
                    <a:pt x="96493" y="504357"/>
                  </a:lnTo>
                  <a:lnTo>
                    <a:pt x="111325" y="470450"/>
                  </a:lnTo>
                  <a:lnTo>
                    <a:pt x="113183" y="462421"/>
                  </a:lnTo>
                  <a:lnTo>
                    <a:pt x="114972" y="455022"/>
                  </a:lnTo>
                  <a:lnTo>
                    <a:pt x="130012" y="395519"/>
                  </a:lnTo>
                  <a:lnTo>
                    <a:pt x="130107" y="395145"/>
                  </a:lnTo>
                  <a:lnTo>
                    <a:pt x="130154" y="394958"/>
                  </a:lnTo>
                  <a:close/>
                </a:path>
                <a:path w="300990" h="504825">
                  <a:moveTo>
                    <a:pt x="201965" y="141938"/>
                  </a:moveTo>
                  <a:lnTo>
                    <a:pt x="167743" y="141938"/>
                  </a:lnTo>
                  <a:lnTo>
                    <a:pt x="156452" y="142604"/>
                  </a:lnTo>
                  <a:lnTo>
                    <a:pt x="118373" y="152597"/>
                  </a:lnTo>
                  <a:lnTo>
                    <a:pt x="77453" y="173004"/>
                  </a:lnTo>
                  <a:lnTo>
                    <a:pt x="39129" y="203089"/>
                  </a:lnTo>
                  <a:lnTo>
                    <a:pt x="10411" y="245130"/>
                  </a:lnTo>
                  <a:lnTo>
                    <a:pt x="0" y="293518"/>
                  </a:lnTo>
                  <a:lnTo>
                    <a:pt x="201" y="304003"/>
                  </a:lnTo>
                  <a:lnTo>
                    <a:pt x="243" y="306177"/>
                  </a:lnTo>
                  <a:lnTo>
                    <a:pt x="16653" y="348639"/>
                  </a:lnTo>
                  <a:lnTo>
                    <a:pt x="50209" y="378408"/>
                  </a:lnTo>
                  <a:lnTo>
                    <a:pt x="86710" y="392924"/>
                  </a:lnTo>
                  <a:lnTo>
                    <a:pt x="100794" y="394958"/>
                  </a:lnTo>
                  <a:lnTo>
                    <a:pt x="132398" y="394958"/>
                  </a:lnTo>
                  <a:lnTo>
                    <a:pt x="171635" y="388121"/>
                  </a:lnTo>
                  <a:lnTo>
                    <a:pt x="205420" y="374200"/>
                  </a:lnTo>
                  <a:lnTo>
                    <a:pt x="108835" y="374200"/>
                  </a:lnTo>
                  <a:lnTo>
                    <a:pt x="101729" y="373078"/>
                  </a:lnTo>
                  <a:lnTo>
                    <a:pt x="63989" y="355546"/>
                  </a:lnTo>
                  <a:lnTo>
                    <a:pt x="48232" y="331282"/>
                  </a:lnTo>
                  <a:lnTo>
                    <a:pt x="48105" y="330967"/>
                  </a:lnTo>
                  <a:lnTo>
                    <a:pt x="46001" y="323007"/>
                  </a:lnTo>
                  <a:lnTo>
                    <a:pt x="44739" y="314417"/>
                  </a:lnTo>
                  <a:lnTo>
                    <a:pt x="44363" y="306177"/>
                  </a:lnTo>
                  <a:lnTo>
                    <a:pt x="44372" y="304003"/>
                  </a:lnTo>
                  <a:lnTo>
                    <a:pt x="44824" y="293974"/>
                  </a:lnTo>
                  <a:lnTo>
                    <a:pt x="44844" y="293518"/>
                  </a:lnTo>
                  <a:lnTo>
                    <a:pt x="57046" y="245832"/>
                  </a:lnTo>
                  <a:lnTo>
                    <a:pt x="76261" y="211715"/>
                  </a:lnTo>
                  <a:lnTo>
                    <a:pt x="107152" y="183313"/>
                  </a:lnTo>
                  <a:lnTo>
                    <a:pt x="150431" y="165220"/>
                  </a:lnTo>
                  <a:lnTo>
                    <a:pt x="163441" y="162695"/>
                  </a:lnTo>
                  <a:lnTo>
                    <a:pt x="257067" y="162695"/>
                  </a:lnTo>
                  <a:lnTo>
                    <a:pt x="255297" y="161398"/>
                  </a:lnTo>
                  <a:lnTo>
                    <a:pt x="216551" y="145304"/>
                  </a:lnTo>
                  <a:lnTo>
                    <a:pt x="207949" y="143060"/>
                  </a:lnTo>
                  <a:lnTo>
                    <a:pt x="201965" y="141938"/>
                  </a:lnTo>
                  <a:close/>
                </a:path>
                <a:path w="300990" h="504825">
                  <a:moveTo>
                    <a:pt x="187939" y="162695"/>
                  </a:moveTo>
                  <a:lnTo>
                    <a:pt x="164938" y="162695"/>
                  </a:lnTo>
                  <a:lnTo>
                    <a:pt x="112855" y="373826"/>
                  </a:lnTo>
                  <a:lnTo>
                    <a:pt x="112763" y="374200"/>
                  </a:lnTo>
                  <a:lnTo>
                    <a:pt x="135390" y="374200"/>
                  </a:lnTo>
                  <a:lnTo>
                    <a:pt x="135285" y="373990"/>
                  </a:lnTo>
                  <a:lnTo>
                    <a:pt x="135203" y="373078"/>
                  </a:lnTo>
                  <a:lnTo>
                    <a:pt x="162132" y="267606"/>
                  </a:lnTo>
                  <a:lnTo>
                    <a:pt x="187893" y="162883"/>
                  </a:lnTo>
                  <a:lnTo>
                    <a:pt x="187939" y="162695"/>
                  </a:lnTo>
                  <a:close/>
                </a:path>
                <a:path w="300990" h="504825">
                  <a:moveTo>
                    <a:pt x="257067" y="162695"/>
                  </a:moveTo>
                  <a:lnTo>
                    <a:pt x="192989" y="162695"/>
                  </a:lnTo>
                  <a:lnTo>
                    <a:pt x="197477" y="163444"/>
                  </a:lnTo>
                  <a:lnTo>
                    <a:pt x="208697" y="166436"/>
                  </a:lnTo>
                  <a:lnTo>
                    <a:pt x="242710" y="187766"/>
                  </a:lnTo>
                  <a:lnTo>
                    <a:pt x="256160" y="227038"/>
                  </a:lnTo>
                  <a:lnTo>
                    <a:pt x="256217" y="228089"/>
                  </a:lnTo>
                  <a:lnTo>
                    <a:pt x="256323" y="230018"/>
                  </a:lnTo>
                  <a:lnTo>
                    <a:pt x="256384" y="231140"/>
                  </a:lnTo>
                  <a:lnTo>
                    <a:pt x="256209" y="236049"/>
                  </a:lnTo>
                  <a:lnTo>
                    <a:pt x="248709" y="274759"/>
                  </a:lnTo>
                  <a:lnTo>
                    <a:pt x="232541" y="313891"/>
                  </a:lnTo>
                  <a:lnTo>
                    <a:pt x="198599" y="350217"/>
                  </a:lnTo>
                  <a:lnTo>
                    <a:pt x="162693" y="368590"/>
                  </a:lnTo>
                  <a:lnTo>
                    <a:pt x="138757" y="374200"/>
                  </a:lnTo>
                  <a:lnTo>
                    <a:pt x="205420" y="374200"/>
                  </a:lnTo>
                  <a:lnTo>
                    <a:pt x="240114" y="352881"/>
                  </a:lnTo>
                  <a:lnTo>
                    <a:pt x="274091" y="318589"/>
                  </a:lnTo>
                  <a:lnTo>
                    <a:pt x="296306" y="274900"/>
                  </a:lnTo>
                  <a:lnTo>
                    <a:pt x="296357" y="274759"/>
                  </a:lnTo>
                  <a:lnTo>
                    <a:pt x="299618" y="259296"/>
                  </a:lnTo>
                  <a:lnTo>
                    <a:pt x="300543" y="245832"/>
                  </a:lnTo>
                  <a:lnTo>
                    <a:pt x="300591" y="245130"/>
                  </a:lnTo>
                  <a:lnTo>
                    <a:pt x="291553" y="200880"/>
                  </a:lnTo>
                  <a:lnTo>
                    <a:pt x="266062" y="169287"/>
                  </a:lnTo>
                  <a:lnTo>
                    <a:pt x="257067" y="162695"/>
                  </a:lnTo>
                  <a:close/>
                </a:path>
                <a:path w="300990" h="504825">
                  <a:moveTo>
                    <a:pt x="223845" y="0"/>
                  </a:moveTo>
                  <a:lnTo>
                    <a:pt x="209071" y="0"/>
                  </a:lnTo>
                  <a:lnTo>
                    <a:pt x="206827" y="1122"/>
                  </a:lnTo>
                  <a:lnTo>
                    <a:pt x="205331" y="3366"/>
                  </a:lnTo>
                  <a:lnTo>
                    <a:pt x="204244" y="8029"/>
                  </a:lnTo>
                  <a:lnTo>
                    <a:pt x="200983" y="20898"/>
                  </a:lnTo>
                  <a:lnTo>
                    <a:pt x="195548" y="41971"/>
                  </a:lnTo>
                  <a:lnTo>
                    <a:pt x="187939" y="71249"/>
                  </a:lnTo>
                  <a:lnTo>
                    <a:pt x="170735" y="141190"/>
                  </a:lnTo>
                  <a:lnTo>
                    <a:pt x="169613" y="141938"/>
                  </a:lnTo>
                  <a:lnTo>
                    <a:pt x="195233" y="141938"/>
                  </a:lnTo>
                  <a:lnTo>
                    <a:pt x="193550" y="141751"/>
                  </a:lnTo>
                  <a:lnTo>
                    <a:pt x="193596" y="141190"/>
                  </a:lnTo>
                  <a:lnTo>
                    <a:pt x="195794" y="132400"/>
                  </a:lnTo>
                  <a:lnTo>
                    <a:pt x="197266" y="127632"/>
                  </a:lnTo>
                  <a:lnTo>
                    <a:pt x="198879" y="121741"/>
                  </a:lnTo>
                  <a:lnTo>
                    <a:pt x="200632" y="114728"/>
                  </a:lnTo>
                  <a:lnTo>
                    <a:pt x="202526" y="106593"/>
                  </a:lnTo>
                  <a:lnTo>
                    <a:pt x="204490" y="98003"/>
                  </a:lnTo>
                  <a:lnTo>
                    <a:pt x="206453" y="89623"/>
                  </a:lnTo>
                  <a:lnTo>
                    <a:pt x="208417" y="81453"/>
                  </a:lnTo>
                  <a:lnTo>
                    <a:pt x="210380" y="73493"/>
                  </a:lnTo>
                  <a:lnTo>
                    <a:pt x="217744" y="44776"/>
                  </a:lnTo>
                  <a:lnTo>
                    <a:pt x="223003" y="23703"/>
                  </a:lnTo>
                  <a:lnTo>
                    <a:pt x="226159" y="10273"/>
                  </a:lnTo>
                  <a:lnTo>
                    <a:pt x="227211" y="4488"/>
                  </a:lnTo>
                  <a:lnTo>
                    <a:pt x="227211" y="3740"/>
                  </a:lnTo>
                  <a:lnTo>
                    <a:pt x="226089" y="2244"/>
                  </a:lnTo>
                  <a:lnTo>
                    <a:pt x="22384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498298" y="2589166"/>
              <a:ext cx="300990" cy="504825"/>
            </a:xfrm>
            <a:custGeom>
              <a:avLst/>
              <a:gdLst/>
              <a:ahLst/>
              <a:cxnLst/>
              <a:rect l="l" t="t" r="r" b="b"/>
              <a:pathLst>
                <a:path w="300990" h="504825">
                  <a:moveTo>
                    <a:pt x="205333" y="3366"/>
                  </a:moveTo>
                  <a:lnTo>
                    <a:pt x="206829" y="1122"/>
                  </a:lnTo>
                  <a:lnTo>
                    <a:pt x="209073" y="0"/>
                  </a:lnTo>
                  <a:lnTo>
                    <a:pt x="212065" y="0"/>
                  </a:lnTo>
                  <a:lnTo>
                    <a:pt x="216553" y="0"/>
                  </a:lnTo>
                  <a:lnTo>
                    <a:pt x="223847" y="0"/>
                  </a:lnTo>
                  <a:lnTo>
                    <a:pt x="226091" y="2244"/>
                  </a:lnTo>
                  <a:lnTo>
                    <a:pt x="227213" y="3740"/>
                  </a:lnTo>
                  <a:lnTo>
                    <a:pt x="227213" y="4488"/>
                  </a:lnTo>
                  <a:lnTo>
                    <a:pt x="226161" y="10273"/>
                  </a:lnTo>
                  <a:lnTo>
                    <a:pt x="223005" y="23703"/>
                  </a:lnTo>
                  <a:lnTo>
                    <a:pt x="217746" y="44776"/>
                  </a:lnTo>
                  <a:lnTo>
                    <a:pt x="210382" y="73493"/>
                  </a:lnTo>
                  <a:lnTo>
                    <a:pt x="208419" y="81453"/>
                  </a:lnTo>
                  <a:lnTo>
                    <a:pt x="206455" y="89623"/>
                  </a:lnTo>
                  <a:lnTo>
                    <a:pt x="204492" y="98003"/>
                  </a:lnTo>
                  <a:lnTo>
                    <a:pt x="202528" y="106593"/>
                  </a:lnTo>
                  <a:lnTo>
                    <a:pt x="200635" y="114728"/>
                  </a:lnTo>
                  <a:lnTo>
                    <a:pt x="198881" y="121741"/>
                  </a:lnTo>
                  <a:lnTo>
                    <a:pt x="197268" y="127632"/>
                  </a:lnTo>
                  <a:lnTo>
                    <a:pt x="195796" y="132400"/>
                  </a:lnTo>
                  <a:lnTo>
                    <a:pt x="193552" y="141377"/>
                  </a:lnTo>
                  <a:lnTo>
                    <a:pt x="193552" y="141751"/>
                  </a:lnTo>
                  <a:lnTo>
                    <a:pt x="195235" y="141938"/>
                  </a:lnTo>
                  <a:lnTo>
                    <a:pt x="198601" y="141938"/>
                  </a:lnTo>
                  <a:lnTo>
                    <a:pt x="201967" y="141938"/>
                  </a:lnTo>
                  <a:lnTo>
                    <a:pt x="243482" y="154841"/>
                  </a:lnTo>
                  <a:lnTo>
                    <a:pt x="275776" y="178509"/>
                  </a:lnTo>
                  <a:lnTo>
                    <a:pt x="296639" y="213889"/>
                  </a:lnTo>
                  <a:lnTo>
                    <a:pt x="300707" y="243482"/>
                  </a:lnTo>
                  <a:lnTo>
                    <a:pt x="299620" y="259296"/>
                  </a:lnTo>
                  <a:lnTo>
                    <a:pt x="283315" y="304634"/>
                  </a:lnTo>
                  <a:lnTo>
                    <a:pt x="252494" y="342713"/>
                  </a:lnTo>
                  <a:lnTo>
                    <a:pt x="213608" y="369993"/>
                  </a:lnTo>
                  <a:lnTo>
                    <a:pt x="171637" y="388121"/>
                  </a:lnTo>
                  <a:lnTo>
                    <a:pt x="132400" y="394958"/>
                  </a:lnTo>
                  <a:lnTo>
                    <a:pt x="130156" y="394958"/>
                  </a:lnTo>
                  <a:lnTo>
                    <a:pt x="116692" y="448255"/>
                  </a:lnTo>
                  <a:lnTo>
                    <a:pt x="114974" y="455022"/>
                  </a:lnTo>
                  <a:lnTo>
                    <a:pt x="113185" y="462421"/>
                  </a:lnTo>
                  <a:lnTo>
                    <a:pt x="111327" y="470450"/>
                  </a:lnTo>
                  <a:lnTo>
                    <a:pt x="109399" y="479111"/>
                  </a:lnTo>
                  <a:lnTo>
                    <a:pt x="106406" y="491080"/>
                  </a:lnTo>
                  <a:lnTo>
                    <a:pt x="104349" y="498186"/>
                  </a:lnTo>
                  <a:lnTo>
                    <a:pt x="103227" y="500430"/>
                  </a:lnTo>
                  <a:lnTo>
                    <a:pt x="102105" y="502674"/>
                  </a:lnTo>
                  <a:lnTo>
                    <a:pt x="99861" y="503983"/>
                  </a:lnTo>
                  <a:lnTo>
                    <a:pt x="96495" y="504357"/>
                  </a:lnTo>
                  <a:lnTo>
                    <a:pt x="93129" y="504357"/>
                  </a:lnTo>
                  <a:lnTo>
                    <a:pt x="85649" y="504357"/>
                  </a:lnTo>
                  <a:lnTo>
                    <a:pt x="81909" y="503048"/>
                  </a:lnTo>
                  <a:lnTo>
                    <a:pt x="81909" y="500430"/>
                  </a:lnTo>
                  <a:lnTo>
                    <a:pt x="94251" y="447133"/>
                  </a:lnTo>
                  <a:lnTo>
                    <a:pt x="107154" y="395519"/>
                  </a:lnTo>
                  <a:lnTo>
                    <a:pt x="107154" y="395145"/>
                  </a:lnTo>
                  <a:lnTo>
                    <a:pt x="105658" y="394958"/>
                  </a:lnTo>
                  <a:lnTo>
                    <a:pt x="102666" y="394958"/>
                  </a:lnTo>
                  <a:lnTo>
                    <a:pt x="100796" y="394958"/>
                  </a:lnTo>
                  <a:lnTo>
                    <a:pt x="57995" y="382405"/>
                  </a:lnTo>
                  <a:lnTo>
                    <a:pt x="22861" y="356668"/>
                  </a:lnTo>
                  <a:lnTo>
                    <a:pt x="2103" y="318098"/>
                  </a:lnTo>
                  <a:lnTo>
                    <a:pt x="0" y="293413"/>
                  </a:lnTo>
                  <a:lnTo>
                    <a:pt x="1157" y="276828"/>
                  </a:lnTo>
                  <a:lnTo>
                    <a:pt x="18513" y="230018"/>
                  </a:lnTo>
                  <a:lnTo>
                    <a:pt x="51017" y="191728"/>
                  </a:lnTo>
                  <a:lnTo>
                    <a:pt x="91025" y="165220"/>
                  </a:lnTo>
                  <a:lnTo>
                    <a:pt x="131769" y="147934"/>
                  </a:lnTo>
                  <a:lnTo>
                    <a:pt x="167745" y="141938"/>
                  </a:lnTo>
                  <a:lnTo>
                    <a:pt x="169615" y="141938"/>
                  </a:lnTo>
                  <a:lnTo>
                    <a:pt x="170737" y="141190"/>
                  </a:lnTo>
                  <a:lnTo>
                    <a:pt x="171111" y="139694"/>
                  </a:lnTo>
                  <a:lnTo>
                    <a:pt x="187941" y="71249"/>
                  </a:lnTo>
                  <a:lnTo>
                    <a:pt x="195550" y="41971"/>
                  </a:lnTo>
                  <a:lnTo>
                    <a:pt x="200985" y="20898"/>
                  </a:lnTo>
                  <a:lnTo>
                    <a:pt x="204246" y="8029"/>
                  </a:lnTo>
                  <a:lnTo>
                    <a:pt x="205333" y="3366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1777" y="2751020"/>
              <a:ext cx="213748" cy="213187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3824707" y="4663457"/>
            <a:ext cx="354965" cy="403860"/>
            <a:chOff x="3824707" y="4663457"/>
            <a:chExt cx="354965" cy="403860"/>
          </a:xfrm>
        </p:grpSpPr>
        <p:sp>
          <p:nvSpPr>
            <p:cNvPr id="19" name="object 19" descr=""/>
            <p:cNvSpPr/>
            <p:nvPr/>
          </p:nvSpPr>
          <p:spPr>
            <a:xfrm>
              <a:off x="3825548" y="4664298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85715" y="0"/>
                  </a:moveTo>
                  <a:lnTo>
                    <a:pt x="167574" y="0"/>
                  </a:lnTo>
                  <a:lnTo>
                    <a:pt x="163833" y="1496"/>
                  </a:lnTo>
                  <a:lnTo>
                    <a:pt x="161589" y="4488"/>
                  </a:lnTo>
                  <a:lnTo>
                    <a:pt x="158223" y="15745"/>
                  </a:lnTo>
                  <a:lnTo>
                    <a:pt x="148123" y="48392"/>
                  </a:lnTo>
                  <a:lnTo>
                    <a:pt x="131291" y="102431"/>
                  </a:lnTo>
                  <a:lnTo>
                    <a:pt x="107726" y="177860"/>
                  </a:lnTo>
                  <a:lnTo>
                    <a:pt x="84126" y="253255"/>
                  </a:lnTo>
                  <a:lnTo>
                    <a:pt x="67188" y="307188"/>
                  </a:lnTo>
                  <a:lnTo>
                    <a:pt x="53302" y="350671"/>
                  </a:lnTo>
                  <a:lnTo>
                    <a:pt x="7293" y="375920"/>
                  </a:lnTo>
                  <a:lnTo>
                    <a:pt x="0" y="375920"/>
                  </a:lnTo>
                  <a:lnTo>
                    <a:pt x="0" y="401729"/>
                  </a:lnTo>
                  <a:lnTo>
                    <a:pt x="3366" y="401729"/>
                  </a:lnTo>
                  <a:lnTo>
                    <a:pt x="8486" y="400993"/>
                  </a:lnTo>
                  <a:lnTo>
                    <a:pt x="18796" y="400467"/>
                  </a:lnTo>
                  <a:lnTo>
                    <a:pt x="34295" y="400151"/>
                  </a:lnTo>
                  <a:lnTo>
                    <a:pt x="54985" y="400046"/>
                  </a:lnTo>
                  <a:lnTo>
                    <a:pt x="80058" y="400151"/>
                  </a:lnTo>
                  <a:lnTo>
                    <a:pt x="99169" y="400467"/>
                  </a:lnTo>
                  <a:lnTo>
                    <a:pt x="112320" y="400993"/>
                  </a:lnTo>
                  <a:lnTo>
                    <a:pt x="119508" y="401729"/>
                  </a:lnTo>
                  <a:lnTo>
                    <a:pt x="123997" y="401729"/>
                  </a:lnTo>
                  <a:lnTo>
                    <a:pt x="123997" y="375920"/>
                  </a:lnTo>
                  <a:lnTo>
                    <a:pt x="121192" y="375920"/>
                  </a:lnTo>
                  <a:lnTo>
                    <a:pt x="113337" y="375464"/>
                  </a:lnTo>
                  <a:lnTo>
                    <a:pt x="81355" y="359087"/>
                  </a:lnTo>
                  <a:lnTo>
                    <a:pt x="81355" y="354599"/>
                  </a:lnTo>
                  <a:lnTo>
                    <a:pt x="103132" y="279064"/>
                  </a:lnTo>
                  <a:lnTo>
                    <a:pt x="120070" y="224429"/>
                  </a:lnTo>
                  <a:lnTo>
                    <a:pt x="159345" y="99310"/>
                  </a:lnTo>
                  <a:lnTo>
                    <a:pt x="162150" y="107305"/>
                  </a:lnTo>
                  <a:lnTo>
                    <a:pt x="182910" y="172951"/>
                  </a:lnTo>
                  <a:lnTo>
                    <a:pt x="200864" y="230601"/>
                  </a:lnTo>
                  <a:lnTo>
                    <a:pt x="218819" y="288462"/>
                  </a:lnTo>
                  <a:lnTo>
                    <a:pt x="231723" y="330192"/>
                  </a:lnTo>
                  <a:lnTo>
                    <a:pt x="242384" y="365259"/>
                  </a:lnTo>
                  <a:lnTo>
                    <a:pt x="239859" y="369923"/>
                  </a:lnTo>
                  <a:lnTo>
                    <a:pt x="232285" y="373255"/>
                  </a:lnTo>
                  <a:lnTo>
                    <a:pt x="219660" y="375253"/>
                  </a:lnTo>
                  <a:lnTo>
                    <a:pt x="201986" y="375920"/>
                  </a:lnTo>
                  <a:lnTo>
                    <a:pt x="194693" y="375920"/>
                  </a:lnTo>
                  <a:lnTo>
                    <a:pt x="194693" y="401729"/>
                  </a:lnTo>
                  <a:lnTo>
                    <a:pt x="200864" y="401729"/>
                  </a:lnTo>
                  <a:lnTo>
                    <a:pt x="210262" y="400993"/>
                  </a:lnTo>
                  <a:lnTo>
                    <a:pt x="226674" y="400467"/>
                  </a:lnTo>
                  <a:lnTo>
                    <a:pt x="250099" y="400151"/>
                  </a:lnTo>
                  <a:lnTo>
                    <a:pt x="280537" y="400046"/>
                  </a:lnTo>
                  <a:lnTo>
                    <a:pt x="308345" y="400151"/>
                  </a:lnTo>
                  <a:lnTo>
                    <a:pt x="328930" y="400467"/>
                  </a:lnTo>
                  <a:lnTo>
                    <a:pt x="342290" y="400993"/>
                  </a:lnTo>
                  <a:lnTo>
                    <a:pt x="348427" y="401729"/>
                  </a:lnTo>
                  <a:lnTo>
                    <a:pt x="352916" y="401729"/>
                  </a:lnTo>
                  <a:lnTo>
                    <a:pt x="352916" y="375920"/>
                  </a:lnTo>
                  <a:lnTo>
                    <a:pt x="337767" y="375920"/>
                  </a:lnTo>
                  <a:lnTo>
                    <a:pt x="325423" y="375172"/>
                  </a:lnTo>
                  <a:lnTo>
                    <a:pt x="297089" y="343377"/>
                  </a:lnTo>
                  <a:lnTo>
                    <a:pt x="275487" y="274926"/>
                  </a:lnTo>
                  <a:lnTo>
                    <a:pt x="261250" y="229584"/>
                  </a:lnTo>
                  <a:lnTo>
                    <a:pt x="247153" y="184453"/>
                  </a:lnTo>
                  <a:lnTo>
                    <a:pt x="233196" y="139532"/>
                  </a:lnTo>
                  <a:lnTo>
                    <a:pt x="219380" y="94821"/>
                  </a:lnTo>
                  <a:lnTo>
                    <a:pt x="207282" y="55721"/>
                  </a:lnTo>
                  <a:lnTo>
                    <a:pt x="198480" y="27632"/>
                  </a:lnTo>
                  <a:lnTo>
                    <a:pt x="192974" y="10555"/>
                  </a:lnTo>
                  <a:lnTo>
                    <a:pt x="190765" y="4488"/>
                  </a:lnTo>
                  <a:lnTo>
                    <a:pt x="188895" y="1496"/>
                  </a:lnTo>
                  <a:lnTo>
                    <a:pt x="18571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825548" y="4664298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61589" y="4488"/>
                  </a:moveTo>
                  <a:lnTo>
                    <a:pt x="163833" y="1496"/>
                  </a:lnTo>
                  <a:lnTo>
                    <a:pt x="167574" y="0"/>
                  </a:lnTo>
                  <a:lnTo>
                    <a:pt x="172811" y="0"/>
                  </a:lnTo>
                  <a:lnTo>
                    <a:pt x="177299" y="0"/>
                  </a:lnTo>
                  <a:lnTo>
                    <a:pt x="181227" y="0"/>
                  </a:lnTo>
                  <a:lnTo>
                    <a:pt x="185715" y="0"/>
                  </a:lnTo>
                  <a:lnTo>
                    <a:pt x="188895" y="1496"/>
                  </a:lnTo>
                  <a:lnTo>
                    <a:pt x="207282" y="55721"/>
                  </a:lnTo>
                  <a:lnTo>
                    <a:pt x="219380" y="94821"/>
                  </a:lnTo>
                  <a:lnTo>
                    <a:pt x="233196" y="139532"/>
                  </a:lnTo>
                  <a:lnTo>
                    <a:pt x="247153" y="184453"/>
                  </a:lnTo>
                  <a:lnTo>
                    <a:pt x="261250" y="229584"/>
                  </a:lnTo>
                  <a:lnTo>
                    <a:pt x="275487" y="274926"/>
                  </a:lnTo>
                  <a:lnTo>
                    <a:pt x="288041" y="314763"/>
                  </a:lnTo>
                  <a:lnTo>
                    <a:pt x="302629" y="360771"/>
                  </a:lnTo>
                  <a:lnTo>
                    <a:pt x="313640" y="373675"/>
                  </a:lnTo>
                  <a:lnTo>
                    <a:pt x="317381" y="374424"/>
                  </a:lnTo>
                  <a:lnTo>
                    <a:pt x="325423" y="375172"/>
                  </a:lnTo>
                  <a:lnTo>
                    <a:pt x="337767" y="375920"/>
                  </a:lnTo>
                  <a:lnTo>
                    <a:pt x="352916" y="375920"/>
                  </a:lnTo>
                  <a:lnTo>
                    <a:pt x="352916" y="401729"/>
                  </a:lnTo>
                  <a:lnTo>
                    <a:pt x="348427" y="401729"/>
                  </a:lnTo>
                  <a:lnTo>
                    <a:pt x="342290" y="400993"/>
                  </a:lnTo>
                  <a:lnTo>
                    <a:pt x="328930" y="400467"/>
                  </a:lnTo>
                  <a:lnTo>
                    <a:pt x="308345" y="400151"/>
                  </a:lnTo>
                  <a:lnTo>
                    <a:pt x="280537" y="400046"/>
                  </a:lnTo>
                  <a:lnTo>
                    <a:pt x="250099" y="400151"/>
                  </a:lnTo>
                  <a:lnTo>
                    <a:pt x="226674" y="400467"/>
                  </a:lnTo>
                  <a:lnTo>
                    <a:pt x="210262" y="400993"/>
                  </a:lnTo>
                  <a:lnTo>
                    <a:pt x="200864" y="401729"/>
                  </a:lnTo>
                  <a:lnTo>
                    <a:pt x="194693" y="401729"/>
                  </a:lnTo>
                  <a:lnTo>
                    <a:pt x="194693" y="375920"/>
                  </a:lnTo>
                  <a:lnTo>
                    <a:pt x="201986" y="375920"/>
                  </a:lnTo>
                  <a:lnTo>
                    <a:pt x="219660" y="375253"/>
                  </a:lnTo>
                  <a:lnTo>
                    <a:pt x="232285" y="373255"/>
                  </a:lnTo>
                  <a:lnTo>
                    <a:pt x="239859" y="369923"/>
                  </a:lnTo>
                  <a:lnTo>
                    <a:pt x="242384" y="365259"/>
                  </a:lnTo>
                  <a:lnTo>
                    <a:pt x="239579" y="355791"/>
                  </a:lnTo>
                  <a:lnTo>
                    <a:pt x="218819" y="288462"/>
                  </a:lnTo>
                  <a:lnTo>
                    <a:pt x="200864" y="230601"/>
                  </a:lnTo>
                  <a:lnTo>
                    <a:pt x="182910" y="172951"/>
                  </a:lnTo>
                  <a:lnTo>
                    <a:pt x="170005" y="131852"/>
                  </a:lnTo>
                  <a:lnTo>
                    <a:pt x="159345" y="99310"/>
                  </a:lnTo>
                  <a:lnTo>
                    <a:pt x="120070" y="224429"/>
                  </a:lnTo>
                  <a:lnTo>
                    <a:pt x="103132" y="279064"/>
                  </a:lnTo>
                  <a:lnTo>
                    <a:pt x="91034" y="318971"/>
                  </a:lnTo>
                  <a:lnTo>
                    <a:pt x="83775" y="344149"/>
                  </a:lnTo>
                  <a:lnTo>
                    <a:pt x="81355" y="354599"/>
                  </a:lnTo>
                  <a:lnTo>
                    <a:pt x="81355" y="359087"/>
                  </a:lnTo>
                  <a:lnTo>
                    <a:pt x="121192" y="375920"/>
                  </a:lnTo>
                  <a:lnTo>
                    <a:pt x="123997" y="375920"/>
                  </a:lnTo>
                  <a:lnTo>
                    <a:pt x="123997" y="401729"/>
                  </a:lnTo>
                  <a:lnTo>
                    <a:pt x="119508" y="401729"/>
                  </a:lnTo>
                  <a:lnTo>
                    <a:pt x="112320" y="400993"/>
                  </a:lnTo>
                  <a:lnTo>
                    <a:pt x="99169" y="400467"/>
                  </a:lnTo>
                  <a:lnTo>
                    <a:pt x="80058" y="400151"/>
                  </a:lnTo>
                  <a:lnTo>
                    <a:pt x="54985" y="400046"/>
                  </a:lnTo>
                  <a:lnTo>
                    <a:pt x="34295" y="400151"/>
                  </a:lnTo>
                  <a:lnTo>
                    <a:pt x="18796" y="400467"/>
                  </a:lnTo>
                  <a:lnTo>
                    <a:pt x="8486" y="400993"/>
                  </a:lnTo>
                  <a:lnTo>
                    <a:pt x="3366" y="401729"/>
                  </a:lnTo>
                  <a:lnTo>
                    <a:pt x="0" y="401729"/>
                  </a:lnTo>
                  <a:lnTo>
                    <a:pt x="0" y="375920"/>
                  </a:lnTo>
                  <a:lnTo>
                    <a:pt x="7293" y="375920"/>
                  </a:lnTo>
                  <a:lnTo>
                    <a:pt x="24266" y="373290"/>
                  </a:lnTo>
                  <a:lnTo>
                    <a:pt x="56914" y="339660"/>
                  </a:lnTo>
                  <a:lnTo>
                    <a:pt x="84126" y="253255"/>
                  </a:lnTo>
                  <a:lnTo>
                    <a:pt x="107726" y="177860"/>
                  </a:lnTo>
                  <a:lnTo>
                    <a:pt x="131291" y="102431"/>
                  </a:lnTo>
                  <a:lnTo>
                    <a:pt x="148123" y="48392"/>
                  </a:lnTo>
                  <a:lnTo>
                    <a:pt x="158223" y="15745"/>
                  </a:lnTo>
                  <a:lnTo>
                    <a:pt x="161589" y="448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100419" y="5386906"/>
            <a:ext cx="857885" cy="309880"/>
            <a:chOff x="1100419" y="5386906"/>
            <a:chExt cx="857885" cy="309880"/>
          </a:xfrm>
        </p:grpSpPr>
        <p:sp>
          <p:nvSpPr>
            <p:cNvPr id="22" name="object 22" descr=""/>
            <p:cNvSpPr/>
            <p:nvPr/>
          </p:nvSpPr>
          <p:spPr>
            <a:xfrm>
              <a:off x="1101261" y="5387748"/>
              <a:ext cx="856615" cy="308610"/>
            </a:xfrm>
            <a:custGeom>
              <a:avLst/>
              <a:gdLst/>
              <a:ahLst/>
              <a:cxnLst/>
              <a:rect l="l" t="t" r="r" b="b"/>
              <a:pathLst>
                <a:path w="856614" h="308610">
                  <a:moveTo>
                    <a:pt x="766746" y="110531"/>
                  </a:moveTo>
                  <a:lnTo>
                    <a:pt x="365257" y="110531"/>
                  </a:lnTo>
                  <a:lnTo>
                    <a:pt x="366940" y="111092"/>
                  </a:lnTo>
                  <a:lnTo>
                    <a:pt x="733320" y="111092"/>
                  </a:lnTo>
                  <a:lnTo>
                    <a:pt x="738931" y="115580"/>
                  </a:lnTo>
                  <a:lnTo>
                    <a:pt x="776698" y="139987"/>
                  </a:lnTo>
                  <a:lnTo>
                    <a:pt x="800836" y="152237"/>
                  </a:lnTo>
                  <a:lnTo>
                    <a:pt x="804202" y="153920"/>
                  </a:lnTo>
                  <a:lnTo>
                    <a:pt x="804577" y="154294"/>
                  </a:lnTo>
                  <a:lnTo>
                    <a:pt x="784062" y="164920"/>
                  </a:lnTo>
                  <a:lnTo>
                    <a:pt x="766283" y="174914"/>
                  </a:lnTo>
                  <a:lnTo>
                    <a:pt x="751240" y="184277"/>
                  </a:lnTo>
                  <a:lnTo>
                    <a:pt x="738931" y="193008"/>
                  </a:lnTo>
                  <a:lnTo>
                    <a:pt x="733320" y="197497"/>
                  </a:lnTo>
                  <a:lnTo>
                    <a:pt x="8977" y="197497"/>
                  </a:lnTo>
                  <a:lnTo>
                    <a:pt x="2992" y="199367"/>
                  </a:lnTo>
                  <a:lnTo>
                    <a:pt x="0" y="203108"/>
                  </a:lnTo>
                  <a:lnTo>
                    <a:pt x="0" y="213581"/>
                  </a:lnTo>
                  <a:lnTo>
                    <a:pt x="2618" y="217321"/>
                  </a:lnTo>
                  <a:lnTo>
                    <a:pt x="7855" y="219940"/>
                  </a:lnTo>
                  <a:lnTo>
                    <a:pt x="708633" y="219940"/>
                  </a:lnTo>
                  <a:lnTo>
                    <a:pt x="703023" y="225550"/>
                  </a:lnTo>
                  <a:lnTo>
                    <a:pt x="676652" y="257952"/>
                  </a:lnTo>
                  <a:lnTo>
                    <a:pt x="654770" y="294562"/>
                  </a:lnTo>
                  <a:lnTo>
                    <a:pt x="651965" y="302604"/>
                  </a:lnTo>
                  <a:lnTo>
                    <a:pt x="651965" y="306719"/>
                  </a:lnTo>
                  <a:lnTo>
                    <a:pt x="655705" y="308028"/>
                  </a:lnTo>
                  <a:lnTo>
                    <a:pt x="663186" y="308028"/>
                  </a:lnTo>
                  <a:lnTo>
                    <a:pt x="675530" y="301295"/>
                  </a:lnTo>
                  <a:lnTo>
                    <a:pt x="698744" y="263002"/>
                  </a:lnTo>
                  <a:lnTo>
                    <a:pt x="726868" y="230039"/>
                  </a:lnTo>
                  <a:lnTo>
                    <a:pt x="759901" y="202406"/>
                  </a:lnTo>
                  <a:lnTo>
                    <a:pt x="797844" y="180104"/>
                  </a:lnTo>
                  <a:lnTo>
                    <a:pt x="840859" y="163645"/>
                  </a:lnTo>
                  <a:lnTo>
                    <a:pt x="847779" y="161588"/>
                  </a:lnTo>
                  <a:lnTo>
                    <a:pt x="854512" y="159344"/>
                  </a:lnTo>
                  <a:lnTo>
                    <a:pt x="856195" y="157287"/>
                  </a:lnTo>
                  <a:lnTo>
                    <a:pt x="856195" y="151302"/>
                  </a:lnTo>
                  <a:lnTo>
                    <a:pt x="853016" y="148871"/>
                  </a:lnTo>
                  <a:lnTo>
                    <a:pt x="846657" y="147000"/>
                  </a:lnTo>
                  <a:lnTo>
                    <a:pt x="833612" y="142968"/>
                  </a:lnTo>
                  <a:lnTo>
                    <a:pt x="820287" y="138163"/>
                  </a:lnTo>
                  <a:lnTo>
                    <a:pt x="806681" y="132588"/>
                  </a:lnTo>
                  <a:lnTo>
                    <a:pt x="792794" y="126241"/>
                  </a:lnTo>
                  <a:lnTo>
                    <a:pt x="778381" y="118351"/>
                  </a:lnTo>
                  <a:lnTo>
                    <a:pt x="766746" y="110531"/>
                  </a:lnTo>
                  <a:close/>
                </a:path>
                <a:path w="856614" h="308610">
                  <a:moveTo>
                    <a:pt x="668984" y="0"/>
                  </a:moveTo>
                  <a:lnTo>
                    <a:pt x="654957" y="0"/>
                  </a:lnTo>
                  <a:lnTo>
                    <a:pt x="651965" y="2057"/>
                  </a:lnTo>
                  <a:lnTo>
                    <a:pt x="651965" y="6171"/>
                  </a:lnTo>
                  <a:lnTo>
                    <a:pt x="652982" y="10239"/>
                  </a:lnTo>
                  <a:lnTo>
                    <a:pt x="676512" y="50110"/>
                  </a:lnTo>
                  <a:lnTo>
                    <a:pt x="703023" y="83038"/>
                  </a:lnTo>
                  <a:lnTo>
                    <a:pt x="708633" y="88649"/>
                  </a:lnTo>
                  <a:lnTo>
                    <a:pt x="7855" y="88649"/>
                  </a:lnTo>
                  <a:lnTo>
                    <a:pt x="2618" y="91267"/>
                  </a:lnTo>
                  <a:lnTo>
                    <a:pt x="0" y="95008"/>
                  </a:lnTo>
                  <a:lnTo>
                    <a:pt x="0" y="105481"/>
                  </a:lnTo>
                  <a:lnTo>
                    <a:pt x="2992" y="109221"/>
                  </a:lnTo>
                  <a:lnTo>
                    <a:pt x="8977" y="111092"/>
                  </a:lnTo>
                  <a:lnTo>
                    <a:pt x="187397" y="111092"/>
                  </a:lnTo>
                  <a:lnTo>
                    <a:pt x="766746" y="110531"/>
                  </a:lnTo>
                  <a:lnTo>
                    <a:pt x="763197" y="108146"/>
                  </a:lnTo>
                  <a:lnTo>
                    <a:pt x="747242" y="95627"/>
                  </a:lnTo>
                  <a:lnTo>
                    <a:pt x="714244" y="64207"/>
                  </a:lnTo>
                  <a:lnTo>
                    <a:pt x="686751" y="27457"/>
                  </a:lnTo>
                  <a:lnTo>
                    <a:pt x="675530" y="7293"/>
                  </a:lnTo>
                  <a:lnTo>
                    <a:pt x="673847" y="4488"/>
                  </a:lnTo>
                  <a:lnTo>
                    <a:pt x="671602" y="1122"/>
                  </a:lnTo>
                  <a:lnTo>
                    <a:pt x="669732" y="187"/>
                  </a:lnTo>
                  <a:lnTo>
                    <a:pt x="668984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101261" y="5387748"/>
              <a:ext cx="856615" cy="308610"/>
            </a:xfrm>
            <a:custGeom>
              <a:avLst/>
              <a:gdLst/>
              <a:ahLst/>
              <a:cxnLst/>
              <a:rect l="l" t="t" r="r" b="b"/>
              <a:pathLst>
                <a:path w="856614" h="308610">
                  <a:moveTo>
                    <a:pt x="651965" y="6171"/>
                  </a:moveTo>
                  <a:lnTo>
                    <a:pt x="651965" y="2057"/>
                  </a:lnTo>
                  <a:lnTo>
                    <a:pt x="654957" y="0"/>
                  </a:lnTo>
                  <a:lnTo>
                    <a:pt x="660942" y="0"/>
                  </a:lnTo>
                  <a:lnTo>
                    <a:pt x="662812" y="0"/>
                  </a:lnTo>
                  <a:lnTo>
                    <a:pt x="668984" y="0"/>
                  </a:lnTo>
                  <a:lnTo>
                    <a:pt x="669732" y="187"/>
                  </a:lnTo>
                  <a:lnTo>
                    <a:pt x="670480" y="561"/>
                  </a:lnTo>
                  <a:lnTo>
                    <a:pt x="671228" y="935"/>
                  </a:lnTo>
                  <a:lnTo>
                    <a:pt x="671602" y="1122"/>
                  </a:lnTo>
                  <a:lnTo>
                    <a:pt x="671977" y="1683"/>
                  </a:lnTo>
                  <a:lnTo>
                    <a:pt x="672725" y="2805"/>
                  </a:lnTo>
                  <a:lnTo>
                    <a:pt x="673473" y="3927"/>
                  </a:lnTo>
                  <a:lnTo>
                    <a:pt x="673847" y="4488"/>
                  </a:lnTo>
                  <a:lnTo>
                    <a:pt x="674408" y="5423"/>
                  </a:lnTo>
                  <a:lnTo>
                    <a:pt x="675530" y="7293"/>
                  </a:lnTo>
                  <a:lnTo>
                    <a:pt x="699656" y="46428"/>
                  </a:lnTo>
                  <a:lnTo>
                    <a:pt x="730515" y="80794"/>
                  </a:lnTo>
                  <a:lnTo>
                    <a:pt x="763197" y="108146"/>
                  </a:lnTo>
                  <a:lnTo>
                    <a:pt x="806681" y="132588"/>
                  </a:lnTo>
                  <a:lnTo>
                    <a:pt x="846657" y="147000"/>
                  </a:lnTo>
                  <a:lnTo>
                    <a:pt x="853016" y="148871"/>
                  </a:lnTo>
                  <a:lnTo>
                    <a:pt x="856195" y="151302"/>
                  </a:lnTo>
                  <a:lnTo>
                    <a:pt x="856195" y="154294"/>
                  </a:lnTo>
                  <a:lnTo>
                    <a:pt x="856195" y="157287"/>
                  </a:lnTo>
                  <a:lnTo>
                    <a:pt x="854512" y="159344"/>
                  </a:lnTo>
                  <a:lnTo>
                    <a:pt x="851145" y="160466"/>
                  </a:lnTo>
                  <a:lnTo>
                    <a:pt x="847779" y="161588"/>
                  </a:lnTo>
                  <a:lnTo>
                    <a:pt x="840859" y="163645"/>
                  </a:lnTo>
                  <a:lnTo>
                    <a:pt x="797844" y="180104"/>
                  </a:lnTo>
                  <a:lnTo>
                    <a:pt x="759901" y="202406"/>
                  </a:lnTo>
                  <a:lnTo>
                    <a:pt x="726868" y="230039"/>
                  </a:lnTo>
                  <a:lnTo>
                    <a:pt x="698744" y="263002"/>
                  </a:lnTo>
                  <a:lnTo>
                    <a:pt x="675530" y="301295"/>
                  </a:lnTo>
                  <a:lnTo>
                    <a:pt x="674034" y="304662"/>
                  </a:lnTo>
                  <a:lnTo>
                    <a:pt x="672725" y="306532"/>
                  </a:lnTo>
                  <a:lnTo>
                    <a:pt x="671602" y="306906"/>
                  </a:lnTo>
                  <a:lnTo>
                    <a:pt x="670480" y="307280"/>
                  </a:lnTo>
                  <a:lnTo>
                    <a:pt x="667675" y="307654"/>
                  </a:lnTo>
                  <a:lnTo>
                    <a:pt x="663186" y="308028"/>
                  </a:lnTo>
                  <a:lnTo>
                    <a:pt x="655705" y="308028"/>
                  </a:lnTo>
                  <a:lnTo>
                    <a:pt x="651965" y="306719"/>
                  </a:lnTo>
                  <a:lnTo>
                    <a:pt x="651965" y="304100"/>
                  </a:lnTo>
                  <a:lnTo>
                    <a:pt x="651965" y="302604"/>
                  </a:lnTo>
                  <a:lnTo>
                    <a:pt x="676652" y="257952"/>
                  </a:lnTo>
                  <a:lnTo>
                    <a:pt x="703023" y="225550"/>
                  </a:lnTo>
                  <a:lnTo>
                    <a:pt x="708633" y="219940"/>
                  </a:lnTo>
                  <a:lnTo>
                    <a:pt x="7855" y="219940"/>
                  </a:lnTo>
                  <a:lnTo>
                    <a:pt x="2618" y="217321"/>
                  </a:lnTo>
                  <a:lnTo>
                    <a:pt x="0" y="213581"/>
                  </a:lnTo>
                  <a:lnTo>
                    <a:pt x="0" y="208718"/>
                  </a:lnTo>
                  <a:lnTo>
                    <a:pt x="0" y="203108"/>
                  </a:lnTo>
                  <a:lnTo>
                    <a:pt x="2992" y="199367"/>
                  </a:lnTo>
                  <a:lnTo>
                    <a:pt x="8977" y="197497"/>
                  </a:lnTo>
                  <a:lnTo>
                    <a:pt x="733320" y="197497"/>
                  </a:lnTo>
                  <a:lnTo>
                    <a:pt x="738931" y="193008"/>
                  </a:lnTo>
                  <a:lnTo>
                    <a:pt x="751240" y="184277"/>
                  </a:lnTo>
                  <a:lnTo>
                    <a:pt x="766283" y="174914"/>
                  </a:lnTo>
                  <a:lnTo>
                    <a:pt x="784062" y="164920"/>
                  </a:lnTo>
                  <a:lnTo>
                    <a:pt x="804577" y="154294"/>
                  </a:lnTo>
                  <a:lnTo>
                    <a:pt x="804202" y="153920"/>
                  </a:lnTo>
                  <a:lnTo>
                    <a:pt x="800836" y="152237"/>
                  </a:lnTo>
                  <a:lnTo>
                    <a:pt x="794477" y="149245"/>
                  </a:lnTo>
                  <a:lnTo>
                    <a:pt x="789322" y="146720"/>
                  </a:lnTo>
                  <a:lnTo>
                    <a:pt x="753800" y="126241"/>
                  </a:lnTo>
                  <a:lnTo>
                    <a:pt x="733320" y="111092"/>
                  </a:lnTo>
                  <a:lnTo>
                    <a:pt x="366940" y="111092"/>
                  </a:lnTo>
                  <a:lnTo>
                    <a:pt x="365257" y="110531"/>
                  </a:lnTo>
                  <a:lnTo>
                    <a:pt x="187397" y="111092"/>
                  </a:lnTo>
                  <a:lnTo>
                    <a:pt x="8977" y="111092"/>
                  </a:lnTo>
                  <a:lnTo>
                    <a:pt x="2992" y="109221"/>
                  </a:lnTo>
                  <a:lnTo>
                    <a:pt x="0" y="105481"/>
                  </a:lnTo>
                  <a:lnTo>
                    <a:pt x="0" y="99870"/>
                  </a:lnTo>
                  <a:lnTo>
                    <a:pt x="0" y="95008"/>
                  </a:lnTo>
                  <a:lnTo>
                    <a:pt x="2618" y="91267"/>
                  </a:lnTo>
                  <a:lnTo>
                    <a:pt x="7855" y="88649"/>
                  </a:lnTo>
                  <a:lnTo>
                    <a:pt x="708633" y="88649"/>
                  </a:lnTo>
                  <a:lnTo>
                    <a:pt x="703023" y="83038"/>
                  </a:lnTo>
                  <a:lnTo>
                    <a:pt x="676512" y="50110"/>
                  </a:lnTo>
                  <a:lnTo>
                    <a:pt x="656033" y="16832"/>
                  </a:lnTo>
                  <a:lnTo>
                    <a:pt x="652982" y="10239"/>
                  </a:lnTo>
                  <a:lnTo>
                    <a:pt x="651965" y="617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3200633" y="5263168"/>
            <a:ext cx="530860" cy="562610"/>
            <a:chOff x="3200633" y="5263168"/>
            <a:chExt cx="530860" cy="562610"/>
          </a:xfrm>
        </p:grpSpPr>
        <p:sp>
          <p:nvSpPr>
            <p:cNvPr id="25" name="object 25" descr=""/>
            <p:cNvSpPr/>
            <p:nvPr/>
          </p:nvSpPr>
          <p:spPr>
            <a:xfrm>
              <a:off x="3201475" y="5264009"/>
              <a:ext cx="528955" cy="561340"/>
            </a:xfrm>
            <a:custGeom>
              <a:avLst/>
              <a:gdLst/>
              <a:ahLst/>
              <a:cxnLst/>
              <a:rect l="l" t="t" r="r" b="b"/>
              <a:pathLst>
                <a:path w="528954" h="561339">
                  <a:moveTo>
                    <a:pt x="480671" y="0"/>
                  </a:moveTo>
                  <a:lnTo>
                    <a:pt x="242859" y="0"/>
                  </a:lnTo>
                  <a:lnTo>
                    <a:pt x="156978" y="44"/>
                  </a:lnTo>
                  <a:lnTo>
                    <a:pt x="90031" y="179"/>
                  </a:lnTo>
                  <a:lnTo>
                    <a:pt x="42020" y="403"/>
                  </a:lnTo>
                  <a:lnTo>
                    <a:pt x="2804" y="1121"/>
                  </a:lnTo>
                  <a:lnTo>
                    <a:pt x="0" y="6356"/>
                  </a:lnTo>
                  <a:lnTo>
                    <a:pt x="0" y="12339"/>
                  </a:lnTo>
                  <a:lnTo>
                    <a:pt x="560" y="18508"/>
                  </a:lnTo>
                  <a:lnTo>
                    <a:pt x="104323" y="161532"/>
                  </a:lnTo>
                  <a:lnTo>
                    <a:pt x="149964" y="224140"/>
                  </a:lnTo>
                  <a:lnTo>
                    <a:pt x="182565" y="268940"/>
                  </a:lnTo>
                  <a:lnTo>
                    <a:pt x="202125" y="295932"/>
                  </a:lnTo>
                  <a:lnTo>
                    <a:pt x="208646" y="305116"/>
                  </a:lnTo>
                  <a:lnTo>
                    <a:pt x="106005" y="426827"/>
                  </a:lnTo>
                  <a:lnTo>
                    <a:pt x="89144" y="446808"/>
                  </a:lnTo>
                  <a:lnTo>
                    <a:pt x="71651" y="467490"/>
                  </a:lnTo>
                  <a:lnTo>
                    <a:pt x="53528" y="488873"/>
                  </a:lnTo>
                  <a:lnTo>
                    <a:pt x="34774" y="510958"/>
                  </a:lnTo>
                  <a:lnTo>
                    <a:pt x="19560" y="529046"/>
                  </a:lnTo>
                  <a:lnTo>
                    <a:pt x="8693" y="542367"/>
                  </a:lnTo>
                  <a:lnTo>
                    <a:pt x="2173" y="550920"/>
                  </a:lnTo>
                  <a:lnTo>
                    <a:pt x="0" y="554706"/>
                  </a:lnTo>
                  <a:lnTo>
                    <a:pt x="0" y="557324"/>
                  </a:lnTo>
                  <a:lnTo>
                    <a:pt x="42491" y="560472"/>
                  </a:lnTo>
                  <a:lnTo>
                    <a:pt x="90390" y="560697"/>
                  </a:lnTo>
                  <a:lnTo>
                    <a:pt x="157180" y="560831"/>
                  </a:lnTo>
                  <a:lnTo>
                    <a:pt x="242859" y="560876"/>
                  </a:lnTo>
                  <a:lnTo>
                    <a:pt x="480671" y="560315"/>
                  </a:lnTo>
                  <a:lnTo>
                    <a:pt x="528906" y="417292"/>
                  </a:lnTo>
                  <a:lnTo>
                    <a:pt x="506471" y="417292"/>
                  </a:lnTo>
                  <a:lnTo>
                    <a:pt x="502930" y="425950"/>
                  </a:lnTo>
                  <a:lnTo>
                    <a:pt x="499600" y="433417"/>
                  </a:lnTo>
                  <a:lnTo>
                    <a:pt x="475623" y="468296"/>
                  </a:lnTo>
                  <a:lnTo>
                    <a:pt x="431314" y="501668"/>
                  </a:lnTo>
                  <a:lnTo>
                    <a:pt x="374595" y="518144"/>
                  </a:lnTo>
                  <a:lnTo>
                    <a:pt x="298316" y="525716"/>
                  </a:lnTo>
                  <a:lnTo>
                    <a:pt x="252394" y="526663"/>
                  </a:lnTo>
                  <a:lnTo>
                    <a:pt x="245313" y="526417"/>
                  </a:lnTo>
                  <a:lnTo>
                    <a:pt x="236409" y="526242"/>
                  </a:lnTo>
                  <a:lnTo>
                    <a:pt x="225682" y="526137"/>
                  </a:lnTo>
                  <a:lnTo>
                    <a:pt x="213133" y="526102"/>
                  </a:lnTo>
                  <a:lnTo>
                    <a:pt x="119361" y="526067"/>
                  </a:lnTo>
                  <a:lnTo>
                    <a:pt x="82028" y="525961"/>
                  </a:lnTo>
                  <a:lnTo>
                    <a:pt x="59628" y="525786"/>
                  </a:lnTo>
                  <a:lnTo>
                    <a:pt x="52161" y="525541"/>
                  </a:lnTo>
                  <a:lnTo>
                    <a:pt x="153680" y="405513"/>
                  </a:lnTo>
                  <a:lnTo>
                    <a:pt x="166089" y="390615"/>
                  </a:lnTo>
                  <a:lnTo>
                    <a:pt x="191328" y="360608"/>
                  </a:lnTo>
                  <a:lnTo>
                    <a:pt x="216287" y="331267"/>
                  </a:lnTo>
                  <a:lnTo>
                    <a:pt x="243420" y="299508"/>
                  </a:lnTo>
                  <a:lnTo>
                    <a:pt x="256320" y="283803"/>
                  </a:lnTo>
                  <a:lnTo>
                    <a:pt x="257816" y="281559"/>
                  </a:lnTo>
                  <a:lnTo>
                    <a:pt x="257442" y="278755"/>
                  </a:lnTo>
                  <a:lnTo>
                    <a:pt x="255198" y="275390"/>
                  </a:lnTo>
                  <a:lnTo>
                    <a:pt x="232062" y="242999"/>
                  </a:lnTo>
                  <a:lnTo>
                    <a:pt x="203563" y="203773"/>
                  </a:lnTo>
                  <a:lnTo>
                    <a:pt x="163775" y="149193"/>
                  </a:lnTo>
                  <a:lnTo>
                    <a:pt x="123918" y="94612"/>
                  </a:lnTo>
                  <a:lnTo>
                    <a:pt x="95208" y="55386"/>
                  </a:lnTo>
                  <a:lnTo>
                    <a:pt x="71231" y="22995"/>
                  </a:lnTo>
                  <a:lnTo>
                    <a:pt x="75998" y="22750"/>
                  </a:lnTo>
                  <a:lnTo>
                    <a:pt x="90301" y="22575"/>
                  </a:lnTo>
                  <a:lnTo>
                    <a:pt x="114138" y="22470"/>
                  </a:lnTo>
                  <a:lnTo>
                    <a:pt x="147510" y="22435"/>
                  </a:lnTo>
                  <a:lnTo>
                    <a:pt x="213133" y="22435"/>
                  </a:lnTo>
                  <a:lnTo>
                    <a:pt x="252359" y="22610"/>
                  </a:lnTo>
                  <a:lnTo>
                    <a:pt x="313775" y="24012"/>
                  </a:lnTo>
                  <a:lnTo>
                    <a:pt x="354754" y="27097"/>
                  </a:lnTo>
                  <a:lnTo>
                    <a:pt x="404391" y="38139"/>
                  </a:lnTo>
                  <a:lnTo>
                    <a:pt x="451190" y="61380"/>
                  </a:lnTo>
                  <a:lnTo>
                    <a:pt x="489785" y="98714"/>
                  </a:lnTo>
                  <a:lnTo>
                    <a:pt x="506471" y="130684"/>
                  </a:lnTo>
                  <a:lnTo>
                    <a:pt x="517688" y="131245"/>
                  </a:lnTo>
                  <a:lnTo>
                    <a:pt x="528906" y="131245"/>
                  </a:lnTo>
                  <a:lnTo>
                    <a:pt x="528906" y="130871"/>
                  </a:lnTo>
                  <a:lnTo>
                    <a:pt x="527784" y="127692"/>
                  </a:lnTo>
                  <a:lnTo>
                    <a:pt x="523683" y="116732"/>
                  </a:lnTo>
                  <a:lnTo>
                    <a:pt x="521474" y="110773"/>
                  </a:lnTo>
                  <a:lnTo>
                    <a:pt x="506751" y="70354"/>
                  </a:lnTo>
                  <a:lnTo>
                    <a:pt x="503667" y="61696"/>
                  </a:lnTo>
                  <a:lnTo>
                    <a:pt x="480671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201475" y="5264009"/>
              <a:ext cx="528955" cy="561340"/>
            </a:xfrm>
            <a:custGeom>
              <a:avLst/>
              <a:gdLst/>
              <a:ahLst/>
              <a:cxnLst/>
              <a:rect l="l" t="t" r="r" b="b"/>
              <a:pathLst>
                <a:path w="528954" h="561339">
                  <a:moveTo>
                    <a:pt x="2804" y="1121"/>
                  </a:moveTo>
                  <a:lnTo>
                    <a:pt x="42020" y="403"/>
                  </a:lnTo>
                  <a:lnTo>
                    <a:pt x="90031" y="179"/>
                  </a:lnTo>
                  <a:lnTo>
                    <a:pt x="156978" y="44"/>
                  </a:lnTo>
                  <a:lnTo>
                    <a:pt x="242859" y="0"/>
                  </a:lnTo>
                  <a:lnTo>
                    <a:pt x="480671" y="0"/>
                  </a:lnTo>
                  <a:lnTo>
                    <a:pt x="503667" y="61696"/>
                  </a:lnTo>
                  <a:lnTo>
                    <a:pt x="506751" y="70354"/>
                  </a:lnTo>
                  <a:lnTo>
                    <a:pt x="509836" y="78943"/>
                  </a:lnTo>
                  <a:lnTo>
                    <a:pt x="523683" y="116732"/>
                  </a:lnTo>
                  <a:lnTo>
                    <a:pt x="527784" y="127692"/>
                  </a:lnTo>
                  <a:lnTo>
                    <a:pt x="528906" y="130871"/>
                  </a:lnTo>
                  <a:lnTo>
                    <a:pt x="528906" y="131245"/>
                  </a:lnTo>
                  <a:lnTo>
                    <a:pt x="517688" y="131245"/>
                  </a:lnTo>
                  <a:lnTo>
                    <a:pt x="506471" y="130684"/>
                  </a:lnTo>
                  <a:lnTo>
                    <a:pt x="499074" y="113998"/>
                  </a:lnTo>
                  <a:lnTo>
                    <a:pt x="489785" y="98714"/>
                  </a:lnTo>
                  <a:lnTo>
                    <a:pt x="451190" y="61380"/>
                  </a:lnTo>
                  <a:lnTo>
                    <a:pt x="404391" y="38139"/>
                  </a:lnTo>
                  <a:lnTo>
                    <a:pt x="354754" y="27097"/>
                  </a:lnTo>
                  <a:lnTo>
                    <a:pt x="313775" y="24012"/>
                  </a:lnTo>
                  <a:lnTo>
                    <a:pt x="252359" y="22610"/>
                  </a:lnTo>
                  <a:lnTo>
                    <a:pt x="213133" y="22435"/>
                  </a:lnTo>
                  <a:lnTo>
                    <a:pt x="147510" y="22435"/>
                  </a:lnTo>
                  <a:lnTo>
                    <a:pt x="114138" y="22470"/>
                  </a:lnTo>
                  <a:lnTo>
                    <a:pt x="90301" y="22575"/>
                  </a:lnTo>
                  <a:lnTo>
                    <a:pt x="75998" y="22750"/>
                  </a:lnTo>
                  <a:lnTo>
                    <a:pt x="71231" y="22995"/>
                  </a:lnTo>
                  <a:lnTo>
                    <a:pt x="77646" y="31514"/>
                  </a:lnTo>
                  <a:lnTo>
                    <a:pt x="95208" y="55386"/>
                  </a:lnTo>
                  <a:lnTo>
                    <a:pt x="123918" y="94612"/>
                  </a:lnTo>
                  <a:lnTo>
                    <a:pt x="163775" y="149193"/>
                  </a:lnTo>
                  <a:lnTo>
                    <a:pt x="203563" y="203773"/>
                  </a:lnTo>
                  <a:lnTo>
                    <a:pt x="232062" y="242999"/>
                  </a:lnTo>
                  <a:lnTo>
                    <a:pt x="255198" y="275390"/>
                  </a:lnTo>
                  <a:lnTo>
                    <a:pt x="257816" y="281559"/>
                  </a:lnTo>
                  <a:lnTo>
                    <a:pt x="256320" y="283803"/>
                  </a:lnTo>
                  <a:lnTo>
                    <a:pt x="243420" y="299508"/>
                  </a:lnTo>
                  <a:lnTo>
                    <a:pt x="235918" y="308271"/>
                  </a:lnTo>
                  <a:lnTo>
                    <a:pt x="226874" y="318858"/>
                  </a:lnTo>
                  <a:lnTo>
                    <a:pt x="191328" y="360608"/>
                  </a:lnTo>
                  <a:lnTo>
                    <a:pt x="166089" y="390615"/>
                  </a:lnTo>
                  <a:lnTo>
                    <a:pt x="153680" y="405513"/>
                  </a:lnTo>
                  <a:lnTo>
                    <a:pt x="52161" y="525541"/>
                  </a:lnTo>
                  <a:lnTo>
                    <a:pt x="59628" y="525786"/>
                  </a:lnTo>
                  <a:lnTo>
                    <a:pt x="82028" y="525961"/>
                  </a:lnTo>
                  <a:lnTo>
                    <a:pt x="119361" y="526067"/>
                  </a:lnTo>
                  <a:lnTo>
                    <a:pt x="171628" y="526102"/>
                  </a:lnTo>
                  <a:lnTo>
                    <a:pt x="179690" y="526102"/>
                  </a:lnTo>
                  <a:lnTo>
                    <a:pt x="189295" y="526102"/>
                  </a:lnTo>
                  <a:lnTo>
                    <a:pt x="200443" y="526102"/>
                  </a:lnTo>
                  <a:lnTo>
                    <a:pt x="213133" y="526102"/>
                  </a:lnTo>
                  <a:lnTo>
                    <a:pt x="225682" y="526137"/>
                  </a:lnTo>
                  <a:lnTo>
                    <a:pt x="236409" y="526242"/>
                  </a:lnTo>
                  <a:lnTo>
                    <a:pt x="245313" y="526417"/>
                  </a:lnTo>
                  <a:lnTo>
                    <a:pt x="252394" y="526663"/>
                  </a:lnTo>
                  <a:lnTo>
                    <a:pt x="298316" y="525716"/>
                  </a:lnTo>
                  <a:lnTo>
                    <a:pt x="339049" y="522877"/>
                  </a:lnTo>
                  <a:lnTo>
                    <a:pt x="404952" y="511519"/>
                  </a:lnTo>
                  <a:lnTo>
                    <a:pt x="454870" y="487261"/>
                  </a:lnTo>
                  <a:lnTo>
                    <a:pt x="493571" y="444775"/>
                  </a:lnTo>
                  <a:lnTo>
                    <a:pt x="506471" y="417292"/>
                  </a:lnTo>
                  <a:lnTo>
                    <a:pt x="528906" y="417292"/>
                  </a:lnTo>
                  <a:lnTo>
                    <a:pt x="480671" y="560315"/>
                  </a:lnTo>
                  <a:lnTo>
                    <a:pt x="242859" y="560876"/>
                  </a:lnTo>
                  <a:lnTo>
                    <a:pt x="157180" y="560831"/>
                  </a:lnTo>
                  <a:lnTo>
                    <a:pt x="90390" y="560697"/>
                  </a:lnTo>
                  <a:lnTo>
                    <a:pt x="42491" y="560472"/>
                  </a:lnTo>
                  <a:lnTo>
                    <a:pt x="3365" y="559754"/>
                  </a:lnTo>
                  <a:lnTo>
                    <a:pt x="0" y="557324"/>
                  </a:lnTo>
                  <a:lnTo>
                    <a:pt x="0" y="554706"/>
                  </a:lnTo>
                  <a:lnTo>
                    <a:pt x="34774" y="510958"/>
                  </a:lnTo>
                  <a:lnTo>
                    <a:pt x="53528" y="488873"/>
                  </a:lnTo>
                  <a:lnTo>
                    <a:pt x="71651" y="467490"/>
                  </a:lnTo>
                  <a:lnTo>
                    <a:pt x="89144" y="446808"/>
                  </a:lnTo>
                  <a:lnTo>
                    <a:pt x="106005" y="426827"/>
                  </a:lnTo>
                  <a:lnTo>
                    <a:pt x="208646" y="305116"/>
                  </a:lnTo>
                  <a:lnTo>
                    <a:pt x="202125" y="295932"/>
                  </a:lnTo>
                  <a:lnTo>
                    <a:pt x="182565" y="268940"/>
                  </a:lnTo>
                  <a:lnTo>
                    <a:pt x="149964" y="224140"/>
                  </a:lnTo>
                  <a:lnTo>
                    <a:pt x="104323" y="161532"/>
                  </a:lnTo>
                  <a:lnTo>
                    <a:pt x="560" y="18508"/>
                  </a:lnTo>
                  <a:lnTo>
                    <a:pt x="0" y="12339"/>
                  </a:lnTo>
                  <a:lnTo>
                    <a:pt x="0" y="6356"/>
                  </a:lnTo>
                  <a:lnTo>
                    <a:pt x="934" y="2617"/>
                  </a:lnTo>
                  <a:lnTo>
                    <a:pt x="2804" y="112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66786" y="5435918"/>
            <a:ext cx="710782" cy="33426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08660" y="6938503"/>
            <a:ext cx="1342103" cy="49164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8568" y="8366386"/>
            <a:ext cx="972119" cy="564299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08583" y="9813237"/>
            <a:ext cx="1070399" cy="491644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21987" y="9813259"/>
            <a:ext cx="1342347" cy="491718"/>
          </a:xfrm>
          <a:prstGeom prst="rect">
            <a:avLst/>
          </a:prstGeom>
        </p:spPr>
      </p:pic>
      <p:grpSp>
        <p:nvGrpSpPr>
          <p:cNvPr id="32" name="object 32" descr=""/>
          <p:cNvGrpSpPr/>
          <p:nvPr/>
        </p:nvGrpSpPr>
        <p:grpSpPr>
          <a:xfrm>
            <a:off x="4683954" y="10009094"/>
            <a:ext cx="375920" cy="133350"/>
            <a:chOff x="4683954" y="10009094"/>
            <a:chExt cx="375920" cy="133350"/>
          </a:xfrm>
        </p:grpSpPr>
        <p:sp>
          <p:nvSpPr>
            <p:cNvPr id="33" name="object 33" descr=""/>
            <p:cNvSpPr/>
            <p:nvPr/>
          </p:nvSpPr>
          <p:spPr>
            <a:xfrm>
              <a:off x="4684795" y="10009936"/>
              <a:ext cx="374015" cy="131445"/>
            </a:xfrm>
            <a:custGeom>
              <a:avLst/>
              <a:gdLst/>
              <a:ahLst/>
              <a:cxnLst/>
              <a:rect l="l" t="t" r="r" b="b"/>
              <a:pathLst>
                <a:path w="374014" h="131445">
                  <a:moveTo>
                    <a:pt x="365296" y="0"/>
                  </a:moveTo>
                  <a:lnTo>
                    <a:pt x="7855" y="0"/>
                  </a:lnTo>
                  <a:lnTo>
                    <a:pt x="2618" y="2618"/>
                  </a:lnTo>
                  <a:lnTo>
                    <a:pt x="0" y="6359"/>
                  </a:lnTo>
                  <a:lnTo>
                    <a:pt x="0" y="16833"/>
                  </a:lnTo>
                  <a:lnTo>
                    <a:pt x="2992" y="20574"/>
                  </a:lnTo>
                  <a:lnTo>
                    <a:pt x="8978" y="22445"/>
                  </a:lnTo>
                  <a:lnTo>
                    <a:pt x="187418" y="22445"/>
                  </a:lnTo>
                  <a:lnTo>
                    <a:pt x="365857" y="21884"/>
                  </a:lnTo>
                  <a:lnTo>
                    <a:pt x="371095" y="18891"/>
                  </a:lnTo>
                  <a:lnTo>
                    <a:pt x="373713" y="15337"/>
                  </a:lnTo>
                  <a:lnTo>
                    <a:pt x="373713" y="6733"/>
                  </a:lnTo>
                  <a:lnTo>
                    <a:pt x="370908" y="2992"/>
                  </a:lnTo>
                  <a:lnTo>
                    <a:pt x="365296" y="0"/>
                  </a:lnTo>
                  <a:close/>
                </a:path>
                <a:path w="374014" h="131445">
                  <a:moveTo>
                    <a:pt x="365857" y="108859"/>
                  </a:moveTo>
                  <a:lnTo>
                    <a:pt x="8978" y="108859"/>
                  </a:lnTo>
                  <a:lnTo>
                    <a:pt x="2992" y="110730"/>
                  </a:lnTo>
                  <a:lnTo>
                    <a:pt x="0" y="114470"/>
                  </a:lnTo>
                  <a:lnTo>
                    <a:pt x="0" y="124945"/>
                  </a:lnTo>
                  <a:lnTo>
                    <a:pt x="2618" y="128686"/>
                  </a:lnTo>
                  <a:lnTo>
                    <a:pt x="7855" y="131304"/>
                  </a:lnTo>
                  <a:lnTo>
                    <a:pt x="365296" y="131304"/>
                  </a:lnTo>
                  <a:lnTo>
                    <a:pt x="370908" y="128686"/>
                  </a:lnTo>
                  <a:lnTo>
                    <a:pt x="373713" y="124945"/>
                  </a:lnTo>
                  <a:lnTo>
                    <a:pt x="373713" y="116341"/>
                  </a:lnTo>
                  <a:lnTo>
                    <a:pt x="371095" y="112600"/>
                  </a:lnTo>
                  <a:lnTo>
                    <a:pt x="365857" y="10885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684795" y="10009936"/>
              <a:ext cx="374015" cy="131445"/>
            </a:xfrm>
            <a:custGeom>
              <a:avLst/>
              <a:gdLst/>
              <a:ahLst/>
              <a:cxnLst/>
              <a:rect l="l" t="t" r="r" b="b"/>
              <a:pathLst>
                <a:path w="374014" h="131445">
                  <a:moveTo>
                    <a:pt x="0" y="11222"/>
                  </a:moveTo>
                  <a:lnTo>
                    <a:pt x="0" y="6359"/>
                  </a:lnTo>
                  <a:lnTo>
                    <a:pt x="2618" y="2618"/>
                  </a:lnTo>
                  <a:lnTo>
                    <a:pt x="7855" y="0"/>
                  </a:lnTo>
                  <a:lnTo>
                    <a:pt x="365296" y="0"/>
                  </a:lnTo>
                  <a:lnTo>
                    <a:pt x="370908" y="2992"/>
                  </a:lnTo>
                  <a:lnTo>
                    <a:pt x="373713" y="6733"/>
                  </a:lnTo>
                  <a:lnTo>
                    <a:pt x="373713" y="11222"/>
                  </a:lnTo>
                  <a:lnTo>
                    <a:pt x="373713" y="15337"/>
                  </a:lnTo>
                  <a:lnTo>
                    <a:pt x="371095" y="18891"/>
                  </a:lnTo>
                  <a:lnTo>
                    <a:pt x="365857" y="21884"/>
                  </a:lnTo>
                  <a:lnTo>
                    <a:pt x="187418" y="22445"/>
                  </a:lnTo>
                  <a:lnTo>
                    <a:pt x="8978" y="22445"/>
                  </a:lnTo>
                  <a:lnTo>
                    <a:pt x="2992" y="20574"/>
                  </a:lnTo>
                  <a:lnTo>
                    <a:pt x="0" y="16833"/>
                  </a:lnTo>
                  <a:lnTo>
                    <a:pt x="0" y="11222"/>
                  </a:lnTo>
                  <a:close/>
                </a:path>
                <a:path w="374014" h="131445">
                  <a:moveTo>
                    <a:pt x="0" y="120082"/>
                  </a:moveTo>
                  <a:lnTo>
                    <a:pt x="0" y="114470"/>
                  </a:lnTo>
                  <a:lnTo>
                    <a:pt x="2992" y="110730"/>
                  </a:lnTo>
                  <a:lnTo>
                    <a:pt x="8978" y="108859"/>
                  </a:lnTo>
                  <a:lnTo>
                    <a:pt x="365857" y="108859"/>
                  </a:lnTo>
                  <a:lnTo>
                    <a:pt x="371095" y="112600"/>
                  </a:lnTo>
                  <a:lnTo>
                    <a:pt x="373713" y="116341"/>
                  </a:lnTo>
                  <a:lnTo>
                    <a:pt x="373713" y="120082"/>
                  </a:lnTo>
                  <a:lnTo>
                    <a:pt x="373713" y="124945"/>
                  </a:lnTo>
                  <a:lnTo>
                    <a:pt x="370908" y="128686"/>
                  </a:lnTo>
                  <a:lnTo>
                    <a:pt x="365296" y="131304"/>
                  </a:lnTo>
                  <a:lnTo>
                    <a:pt x="7855" y="131304"/>
                  </a:lnTo>
                  <a:lnTo>
                    <a:pt x="2618" y="128686"/>
                  </a:lnTo>
                  <a:lnTo>
                    <a:pt x="0" y="124945"/>
                  </a:lnTo>
                  <a:lnTo>
                    <a:pt x="0" y="120082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5" name="object 3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64613" y="9813259"/>
            <a:ext cx="972207" cy="564318"/>
          </a:xfrm>
          <a:prstGeom prst="rect">
            <a:avLst/>
          </a:prstGeom>
        </p:spPr>
      </p:pic>
      <p:sp>
        <p:nvSpPr>
          <p:cNvPr id="36" name="object 3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37" name="object 3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16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Upcoming</a:t>
            </a:r>
            <a:r>
              <a:rPr dirty="0" spc="-440"/>
              <a:t> </a:t>
            </a:r>
            <a:r>
              <a:rPr dirty="0" spc="-730"/>
              <a:t>19+20</a:t>
            </a:r>
            <a:r>
              <a:rPr dirty="0" spc="-434"/>
              <a:t> </a:t>
            </a:r>
            <a:r>
              <a:rPr dirty="0" spc="-440"/>
              <a:t>Results:</a:t>
            </a:r>
            <a:r>
              <a:rPr dirty="0" spc="-670"/>
              <a:t> </a:t>
            </a:r>
            <a:r>
              <a:rPr dirty="0" spc="30"/>
              <a:t>T</a:t>
            </a:r>
            <a:r>
              <a:rPr dirty="0" spc="-635"/>
              <a:t>T</a:t>
            </a:r>
            <a:r>
              <a:rPr dirty="0" spc="30"/>
              <a:t>/TE/EE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285" y="2077504"/>
            <a:ext cx="12555072" cy="836167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87796" y="2484455"/>
            <a:ext cx="2760506" cy="296040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4678218" y="5400192"/>
            <a:ext cx="282194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90">
                <a:solidFill>
                  <a:srgbClr val="666666"/>
                </a:solidFill>
                <a:latin typeface="Arial"/>
                <a:cs typeface="Arial"/>
              </a:rPr>
              <a:t>Etienne</a:t>
            </a:r>
            <a:r>
              <a:rPr dirty="0" sz="2850" spc="-8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75">
                <a:solidFill>
                  <a:srgbClr val="666666"/>
                </a:solidFill>
                <a:latin typeface="Arial"/>
                <a:cs typeface="Arial"/>
              </a:rPr>
              <a:t>Camphuis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87796" y="6729923"/>
            <a:ext cx="2760505" cy="281761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678218" y="9502876"/>
            <a:ext cx="152781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90">
                <a:solidFill>
                  <a:srgbClr val="666666"/>
                </a:solidFill>
                <a:latin typeface="Arial"/>
                <a:cs typeface="Arial"/>
              </a:rPr>
              <a:t>Wei</a:t>
            </a:r>
            <a:r>
              <a:rPr dirty="0" sz="2850" spc="-110">
                <a:solidFill>
                  <a:srgbClr val="666666"/>
                </a:solidFill>
                <a:latin typeface="Arial"/>
                <a:cs typeface="Arial"/>
              </a:rPr>
              <a:t> Quan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17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60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29"/>
              </a:spcBef>
            </a:pPr>
            <a:r>
              <a:rPr dirty="0" spc="-240"/>
              <a:t>Upcoming</a:t>
            </a:r>
            <a:r>
              <a:rPr dirty="0" spc="-430"/>
              <a:t> </a:t>
            </a:r>
            <a:r>
              <a:rPr dirty="0" spc="-440"/>
              <a:t>Results:</a:t>
            </a:r>
            <a:r>
              <a:rPr dirty="0" spc="-430"/>
              <a:t> </a:t>
            </a:r>
            <a:r>
              <a:rPr dirty="0" spc="50"/>
              <a:t>EE/TE/EE/</a:t>
            </a: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4100" spc="-135"/>
              <a:t>Targeting</a:t>
            </a:r>
            <a:r>
              <a:rPr dirty="0" sz="4100" spc="-170"/>
              <a:t> </a:t>
            </a:r>
            <a:r>
              <a:rPr dirty="0" sz="4100" spc="-40"/>
              <a:t>publication</a:t>
            </a:r>
            <a:r>
              <a:rPr dirty="0" sz="4100" spc="-170"/>
              <a:t> </a:t>
            </a:r>
            <a:r>
              <a:rPr dirty="0" sz="4100" spc="-85"/>
              <a:t>this</a:t>
            </a:r>
            <a:r>
              <a:rPr dirty="0" sz="4100" spc="-170"/>
              <a:t> </a:t>
            </a:r>
            <a:r>
              <a:rPr dirty="0" sz="4100" spc="-10"/>
              <a:t>summer.</a:t>
            </a:r>
            <a:endParaRPr sz="4100"/>
          </a:p>
        </p:txBody>
      </p:sp>
      <p:sp>
        <p:nvSpPr>
          <p:cNvPr id="3" name="object 3" descr=""/>
          <p:cNvSpPr txBox="1"/>
          <p:nvPr/>
        </p:nvSpPr>
        <p:spPr>
          <a:xfrm>
            <a:off x="901122" y="3910807"/>
            <a:ext cx="8519795" cy="459295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157480">
              <a:lnSpc>
                <a:spcPts val="4870"/>
              </a:lnSpc>
              <a:spcBef>
                <a:spcPts val="310"/>
              </a:spcBef>
            </a:pPr>
            <a:r>
              <a:rPr dirty="0" sz="4100" spc="-254">
                <a:solidFill>
                  <a:srgbClr val="212121"/>
                </a:solidFill>
                <a:latin typeface="Arial"/>
                <a:cs typeface="Arial"/>
              </a:rPr>
              <a:t>As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4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25">
                <a:solidFill>
                  <a:srgbClr val="212121"/>
                </a:solidFill>
                <a:latin typeface="Arial"/>
                <a:cs typeface="Arial"/>
              </a:rPr>
              <a:t>taste,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0">
                <a:solidFill>
                  <a:srgbClr val="FF0000"/>
                </a:solidFill>
                <a:latin typeface="Arial"/>
                <a:cs typeface="Arial"/>
              </a:rPr>
              <a:t>mock</a:t>
            </a:r>
            <a:r>
              <a:rPr dirty="0" sz="4100" spc="-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100" spc="-285">
                <a:solidFill>
                  <a:srgbClr val="FF0000"/>
                </a:solidFill>
                <a:latin typeface="Arial"/>
                <a:cs typeface="Arial"/>
              </a:rPr>
              <a:t>SPT-</a:t>
            </a:r>
            <a:r>
              <a:rPr dirty="0" sz="4100" spc="-315">
                <a:solidFill>
                  <a:srgbClr val="FF0000"/>
                </a:solidFill>
                <a:latin typeface="Arial"/>
                <a:cs typeface="Arial"/>
              </a:rPr>
              <a:t>3G</a:t>
            </a:r>
            <a:r>
              <a:rPr dirty="0" sz="4100" spc="-2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FF0000"/>
                </a:solidFill>
                <a:latin typeface="Arial"/>
                <a:cs typeface="Arial"/>
              </a:rPr>
              <a:t>TT/EE/TE</a:t>
            </a:r>
            <a:r>
              <a:rPr dirty="0" sz="41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100" spc="-890">
                <a:solidFill>
                  <a:srgbClr val="FF0000"/>
                </a:solidFill>
                <a:latin typeface="Arial"/>
                <a:cs typeface="Arial"/>
              </a:rPr>
              <a:t>+ </a:t>
            </a:r>
            <a:r>
              <a:rPr dirty="0" sz="4100" spc="-65">
                <a:solidFill>
                  <a:srgbClr val="FF0000"/>
                </a:solidFill>
                <a:latin typeface="Arial"/>
                <a:cs typeface="Arial"/>
              </a:rPr>
              <a:t>polarization-</a:t>
            </a:r>
            <a:r>
              <a:rPr dirty="0" sz="4100" spc="-50">
                <a:solidFill>
                  <a:srgbClr val="FF0000"/>
                </a:solidFill>
                <a:latin typeface="Arial"/>
                <a:cs typeface="Arial"/>
              </a:rPr>
              <a:t>only</a:t>
            </a:r>
            <a:r>
              <a:rPr dirty="0" sz="4100" spc="-2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100" spc="-80">
                <a:solidFill>
                  <a:srgbClr val="FF0000"/>
                </a:solidFill>
                <a:latin typeface="Arial"/>
                <a:cs typeface="Arial"/>
              </a:rPr>
              <a:t>lensing</a:t>
            </a:r>
            <a:r>
              <a:rPr dirty="0" sz="4100" spc="-1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100" spc="-55">
                <a:solidFill>
                  <a:srgbClr val="212121"/>
                </a:solidFill>
                <a:latin typeface="Arial"/>
                <a:cs typeface="Arial"/>
              </a:rPr>
              <a:t>compared</a:t>
            </a: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dirty="0" sz="4000" spc="-245">
                <a:solidFill>
                  <a:srgbClr val="808080"/>
                </a:solidFill>
                <a:latin typeface="Arial"/>
                <a:cs typeface="Arial"/>
              </a:rPr>
              <a:t>MUSE</a:t>
            </a:r>
            <a:r>
              <a:rPr dirty="0" sz="4000" spc="-14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 spc="-10">
                <a:solidFill>
                  <a:srgbClr val="0000FF"/>
                </a:solidFill>
                <a:latin typeface="Arial"/>
                <a:cs typeface="Arial"/>
              </a:rPr>
              <a:t>Planck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.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75"/>
              </a:spcBef>
            </a:pPr>
            <a:endParaRPr sz="3750">
              <a:latin typeface="Arial"/>
              <a:cs typeface="Arial"/>
            </a:endParaRPr>
          </a:p>
          <a:p>
            <a:pPr marL="12700" marR="5080">
              <a:lnSpc>
                <a:spcPts val="4870"/>
              </a:lnSpc>
              <a:tabLst>
                <a:tab pos="4775835" algn="l"/>
              </a:tabLst>
            </a:pPr>
            <a:r>
              <a:rPr dirty="0" sz="4100" spc="-95">
                <a:solidFill>
                  <a:srgbClr val="212121"/>
                </a:solidFill>
                <a:latin typeface="Arial"/>
                <a:cs typeface="Arial"/>
              </a:rPr>
              <a:t>Joint</a:t>
            </a:r>
            <a:r>
              <a:rPr dirty="0" sz="4100" spc="-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0">
                <a:solidFill>
                  <a:srgbClr val="212121"/>
                </a:solidFill>
                <a:latin typeface="Arial"/>
                <a:cs typeface="Arial"/>
              </a:rPr>
              <a:t>constraints</a:t>
            </a:r>
            <a:r>
              <a:rPr dirty="0" sz="4100" spc="-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CDM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parameters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will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5">
                <a:solidFill>
                  <a:srgbClr val="212121"/>
                </a:solidFill>
                <a:latin typeface="Arial"/>
                <a:cs typeface="Arial"/>
              </a:rPr>
              <a:t>comparable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Planck!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4840570" y="616997"/>
            <a:ext cx="624205" cy="1044575"/>
            <a:chOff x="14840570" y="616997"/>
            <a:chExt cx="624205" cy="1044575"/>
          </a:xfrm>
        </p:grpSpPr>
        <p:sp>
          <p:nvSpPr>
            <p:cNvPr id="5" name="object 5" descr=""/>
            <p:cNvSpPr/>
            <p:nvPr/>
          </p:nvSpPr>
          <p:spPr>
            <a:xfrm>
              <a:off x="14842306" y="618734"/>
              <a:ext cx="621030" cy="1041400"/>
            </a:xfrm>
            <a:custGeom>
              <a:avLst/>
              <a:gdLst/>
              <a:ahLst/>
              <a:cxnLst/>
              <a:rect l="l" t="t" r="r" b="b"/>
              <a:pathLst>
                <a:path w="621030" h="1041400">
                  <a:moveTo>
                    <a:pt x="268604" y="815075"/>
                  </a:moveTo>
                  <a:lnTo>
                    <a:pt x="218048" y="815075"/>
                  </a:lnTo>
                  <a:lnTo>
                    <a:pt x="221135" y="815461"/>
                  </a:lnTo>
                  <a:lnTo>
                    <a:pt x="221135" y="816232"/>
                  </a:lnTo>
                  <a:lnTo>
                    <a:pt x="194506" y="922748"/>
                  </a:lnTo>
                  <a:lnTo>
                    <a:pt x="183362" y="968697"/>
                  </a:lnTo>
                  <a:lnTo>
                    <a:pt x="170627" y="1023692"/>
                  </a:lnTo>
                  <a:lnTo>
                    <a:pt x="169035" y="1032737"/>
                  </a:lnTo>
                  <a:lnTo>
                    <a:pt x="169035" y="1038140"/>
                  </a:lnTo>
                  <a:lnTo>
                    <a:pt x="176753" y="1040841"/>
                  </a:lnTo>
                  <a:lnTo>
                    <a:pt x="199137" y="1040841"/>
                  </a:lnTo>
                  <a:lnTo>
                    <a:pt x="221497" y="1005384"/>
                  </a:lnTo>
                  <a:lnTo>
                    <a:pt x="229746" y="970868"/>
                  </a:lnTo>
                  <a:lnTo>
                    <a:pt x="233581" y="954297"/>
                  </a:lnTo>
                  <a:lnTo>
                    <a:pt x="237271" y="939029"/>
                  </a:lnTo>
                  <a:lnTo>
                    <a:pt x="240817" y="925063"/>
                  </a:lnTo>
                  <a:lnTo>
                    <a:pt x="268506" y="815461"/>
                  </a:lnTo>
                  <a:lnTo>
                    <a:pt x="268604" y="815075"/>
                  </a:lnTo>
                  <a:close/>
                </a:path>
                <a:path w="621030" h="1041400">
                  <a:moveTo>
                    <a:pt x="409853" y="292917"/>
                  </a:moveTo>
                  <a:lnTo>
                    <a:pt x="346175" y="292917"/>
                  </a:lnTo>
                  <a:lnTo>
                    <a:pt x="322875" y="294292"/>
                  </a:lnTo>
                  <a:lnTo>
                    <a:pt x="271932" y="305291"/>
                  </a:lnTo>
                  <a:lnTo>
                    <a:pt x="215997" y="326927"/>
                  </a:lnTo>
                  <a:lnTo>
                    <a:pt x="159845" y="357029"/>
                  </a:lnTo>
                  <a:lnTo>
                    <a:pt x="105285" y="395670"/>
                  </a:lnTo>
                  <a:lnTo>
                    <a:pt x="58395" y="445454"/>
                  </a:lnTo>
                  <a:lnTo>
                    <a:pt x="21491" y="505876"/>
                  </a:lnTo>
                  <a:lnTo>
                    <a:pt x="2387" y="571290"/>
                  </a:lnTo>
                  <a:lnTo>
                    <a:pt x="0" y="605517"/>
                  </a:lnTo>
                  <a:lnTo>
                    <a:pt x="420" y="627370"/>
                  </a:lnTo>
                  <a:lnTo>
                    <a:pt x="11505" y="679325"/>
                  </a:lnTo>
                  <a:lnTo>
                    <a:pt x="34371" y="719486"/>
                  </a:lnTo>
                  <a:lnTo>
                    <a:pt x="60421" y="750167"/>
                  </a:lnTo>
                  <a:lnTo>
                    <a:pt x="103621" y="780920"/>
                  </a:lnTo>
                  <a:lnTo>
                    <a:pt x="152898" y="802773"/>
                  </a:lnTo>
                  <a:lnTo>
                    <a:pt x="200295" y="814303"/>
                  </a:lnTo>
                  <a:lnTo>
                    <a:pt x="208013" y="815075"/>
                  </a:lnTo>
                  <a:lnTo>
                    <a:pt x="273235" y="815075"/>
                  </a:lnTo>
                  <a:lnTo>
                    <a:pt x="326203" y="808417"/>
                  </a:lnTo>
                  <a:lnTo>
                    <a:pt x="383224" y="790761"/>
                  </a:lnTo>
                  <a:lnTo>
                    <a:pt x="423929" y="772237"/>
                  </a:lnTo>
                  <a:lnTo>
                    <a:pt x="224608" y="772237"/>
                  </a:lnTo>
                  <a:lnTo>
                    <a:pt x="213899" y="770355"/>
                  </a:lnTo>
                  <a:lnTo>
                    <a:pt x="176126" y="759501"/>
                  </a:lnTo>
                  <a:lnTo>
                    <a:pt x="132058" y="733741"/>
                  </a:lnTo>
                  <a:lnTo>
                    <a:pt x="105357" y="698139"/>
                  </a:lnTo>
                  <a:lnTo>
                    <a:pt x="92332" y="648861"/>
                  </a:lnTo>
                  <a:lnTo>
                    <a:pt x="91556" y="631856"/>
                  </a:lnTo>
                  <a:lnTo>
                    <a:pt x="91575" y="627370"/>
                  </a:lnTo>
                  <a:lnTo>
                    <a:pt x="95806" y="580914"/>
                  </a:lnTo>
                  <a:lnTo>
                    <a:pt x="108831" y="529104"/>
                  </a:lnTo>
                  <a:lnTo>
                    <a:pt x="127066" y="487134"/>
                  </a:lnTo>
                  <a:lnTo>
                    <a:pt x="147037" y="451533"/>
                  </a:lnTo>
                  <a:lnTo>
                    <a:pt x="181119" y="410287"/>
                  </a:lnTo>
                  <a:lnTo>
                    <a:pt x="221135" y="378303"/>
                  </a:lnTo>
                  <a:lnTo>
                    <a:pt x="257171" y="359634"/>
                  </a:lnTo>
                  <a:lnTo>
                    <a:pt x="294075" y="346175"/>
                  </a:lnTo>
                  <a:lnTo>
                    <a:pt x="333053" y="336141"/>
                  </a:lnTo>
                  <a:lnTo>
                    <a:pt x="337299" y="335755"/>
                  </a:lnTo>
                  <a:lnTo>
                    <a:pt x="530514" y="335755"/>
                  </a:lnTo>
                  <a:lnTo>
                    <a:pt x="526860" y="333078"/>
                  </a:lnTo>
                  <a:lnTo>
                    <a:pt x="488147" y="313540"/>
                  </a:lnTo>
                  <a:lnTo>
                    <a:pt x="446901" y="299864"/>
                  </a:lnTo>
                  <a:lnTo>
                    <a:pt x="416076" y="293351"/>
                  </a:lnTo>
                  <a:lnTo>
                    <a:pt x="409853" y="292917"/>
                  </a:lnTo>
                  <a:close/>
                </a:path>
                <a:path w="621030" h="1041400">
                  <a:moveTo>
                    <a:pt x="387855" y="335755"/>
                  </a:moveTo>
                  <a:lnTo>
                    <a:pt x="340386" y="335755"/>
                  </a:lnTo>
                  <a:lnTo>
                    <a:pt x="232903" y="771465"/>
                  </a:lnTo>
                  <a:lnTo>
                    <a:pt x="232820" y="771803"/>
                  </a:lnTo>
                  <a:lnTo>
                    <a:pt x="232713" y="772237"/>
                  </a:lnTo>
                  <a:lnTo>
                    <a:pt x="279410" y="772237"/>
                  </a:lnTo>
                  <a:lnTo>
                    <a:pt x="279024" y="771465"/>
                  </a:lnTo>
                  <a:lnTo>
                    <a:pt x="279024" y="769921"/>
                  </a:lnTo>
                  <a:lnTo>
                    <a:pt x="334597" y="552259"/>
                  </a:lnTo>
                  <a:lnTo>
                    <a:pt x="387760" y="336141"/>
                  </a:lnTo>
                  <a:lnTo>
                    <a:pt x="387855" y="335755"/>
                  </a:lnTo>
                  <a:close/>
                </a:path>
                <a:path w="621030" h="1041400">
                  <a:moveTo>
                    <a:pt x="530514" y="335755"/>
                  </a:moveTo>
                  <a:lnTo>
                    <a:pt x="391328" y="335755"/>
                  </a:lnTo>
                  <a:lnTo>
                    <a:pt x="398854" y="336141"/>
                  </a:lnTo>
                  <a:lnTo>
                    <a:pt x="397696" y="336141"/>
                  </a:lnTo>
                  <a:lnTo>
                    <a:pt x="439086" y="347043"/>
                  </a:lnTo>
                  <a:lnTo>
                    <a:pt x="477583" y="365278"/>
                  </a:lnTo>
                  <a:lnTo>
                    <a:pt x="510579" y="401748"/>
                  </a:lnTo>
                  <a:lnTo>
                    <a:pt x="527946" y="455802"/>
                  </a:lnTo>
                  <a:lnTo>
                    <a:pt x="529104" y="477004"/>
                  </a:lnTo>
                  <a:lnTo>
                    <a:pt x="528742" y="487134"/>
                  </a:lnTo>
                  <a:lnTo>
                    <a:pt x="528670" y="489160"/>
                  </a:lnTo>
                  <a:lnTo>
                    <a:pt x="522157" y="532577"/>
                  </a:lnTo>
                  <a:lnTo>
                    <a:pt x="507178" y="586414"/>
                  </a:lnTo>
                  <a:lnTo>
                    <a:pt x="491331" y="627370"/>
                  </a:lnTo>
                  <a:lnTo>
                    <a:pt x="465860" y="667892"/>
                  </a:lnTo>
                  <a:lnTo>
                    <a:pt x="430403" y="706316"/>
                  </a:lnTo>
                  <a:lnTo>
                    <a:pt x="387565" y="736997"/>
                  </a:lnTo>
                  <a:lnTo>
                    <a:pt x="342702" y="757765"/>
                  </a:lnTo>
                  <a:lnTo>
                    <a:pt x="304495" y="768329"/>
                  </a:lnTo>
                  <a:lnTo>
                    <a:pt x="280182" y="772237"/>
                  </a:lnTo>
                  <a:lnTo>
                    <a:pt x="423929" y="772237"/>
                  </a:lnTo>
                  <a:lnTo>
                    <a:pt x="468537" y="746911"/>
                  </a:lnTo>
                  <a:lnTo>
                    <a:pt x="521072" y="707257"/>
                  </a:lnTo>
                  <a:lnTo>
                    <a:pt x="565646" y="657472"/>
                  </a:lnTo>
                  <a:lnTo>
                    <a:pt x="600379" y="598208"/>
                  </a:lnTo>
                  <a:lnTo>
                    <a:pt x="618325" y="535110"/>
                  </a:lnTo>
                  <a:lnTo>
                    <a:pt x="620568" y="502475"/>
                  </a:lnTo>
                  <a:lnTo>
                    <a:pt x="618470" y="470708"/>
                  </a:lnTo>
                  <a:lnTo>
                    <a:pt x="601682" y="414556"/>
                  </a:lnTo>
                  <a:lnTo>
                    <a:pt x="569119" y="368390"/>
                  </a:lnTo>
                  <a:lnTo>
                    <a:pt x="549075" y="349359"/>
                  </a:lnTo>
                  <a:lnTo>
                    <a:pt x="530514" y="335755"/>
                  </a:lnTo>
                  <a:close/>
                </a:path>
                <a:path w="621030" h="1041400">
                  <a:moveTo>
                    <a:pt x="461953" y="0"/>
                  </a:moveTo>
                  <a:lnTo>
                    <a:pt x="431464" y="0"/>
                  </a:lnTo>
                  <a:lnTo>
                    <a:pt x="426833" y="2315"/>
                  </a:lnTo>
                  <a:lnTo>
                    <a:pt x="423746" y="6946"/>
                  </a:lnTo>
                  <a:lnTo>
                    <a:pt x="421503" y="16570"/>
                  </a:lnTo>
                  <a:lnTo>
                    <a:pt x="414773" y="43127"/>
                  </a:lnTo>
                  <a:lnTo>
                    <a:pt x="403557" y="86616"/>
                  </a:lnTo>
                  <a:lnTo>
                    <a:pt x="387855" y="147037"/>
                  </a:lnTo>
                  <a:lnTo>
                    <a:pt x="352350" y="291373"/>
                  </a:lnTo>
                  <a:lnTo>
                    <a:pt x="350034" y="292917"/>
                  </a:lnTo>
                  <a:lnTo>
                    <a:pt x="402906" y="292917"/>
                  </a:lnTo>
                  <a:lnTo>
                    <a:pt x="399433" y="292531"/>
                  </a:lnTo>
                  <a:lnTo>
                    <a:pt x="399529" y="291373"/>
                  </a:lnTo>
                  <a:lnTo>
                    <a:pt x="404064" y="273235"/>
                  </a:lnTo>
                  <a:lnTo>
                    <a:pt x="407103" y="263394"/>
                  </a:lnTo>
                  <a:lnTo>
                    <a:pt x="410432" y="251237"/>
                  </a:lnTo>
                  <a:lnTo>
                    <a:pt x="414050" y="236765"/>
                  </a:lnTo>
                  <a:lnTo>
                    <a:pt x="417957" y="219977"/>
                  </a:lnTo>
                  <a:lnTo>
                    <a:pt x="422009" y="202249"/>
                  </a:lnTo>
                  <a:lnTo>
                    <a:pt x="426062" y="184954"/>
                  </a:lnTo>
                  <a:lnTo>
                    <a:pt x="430114" y="168094"/>
                  </a:lnTo>
                  <a:lnTo>
                    <a:pt x="434166" y="151668"/>
                  </a:lnTo>
                  <a:lnTo>
                    <a:pt x="449362" y="92405"/>
                  </a:lnTo>
                  <a:lnTo>
                    <a:pt x="460216" y="48916"/>
                  </a:lnTo>
                  <a:lnTo>
                    <a:pt x="466728" y="21201"/>
                  </a:lnTo>
                  <a:lnTo>
                    <a:pt x="468899" y="9262"/>
                  </a:lnTo>
                  <a:lnTo>
                    <a:pt x="468899" y="7718"/>
                  </a:lnTo>
                  <a:lnTo>
                    <a:pt x="466584" y="4631"/>
                  </a:lnTo>
                  <a:lnTo>
                    <a:pt x="46195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842306" y="618734"/>
              <a:ext cx="621030" cy="1041400"/>
            </a:xfrm>
            <a:custGeom>
              <a:avLst/>
              <a:gdLst/>
              <a:ahLst/>
              <a:cxnLst/>
              <a:rect l="l" t="t" r="r" b="b"/>
              <a:pathLst>
                <a:path w="621030" h="1041400">
                  <a:moveTo>
                    <a:pt x="423746" y="6946"/>
                  </a:moveTo>
                  <a:lnTo>
                    <a:pt x="426833" y="2315"/>
                  </a:lnTo>
                  <a:lnTo>
                    <a:pt x="431464" y="0"/>
                  </a:lnTo>
                  <a:lnTo>
                    <a:pt x="437639" y="0"/>
                  </a:lnTo>
                  <a:lnTo>
                    <a:pt x="446901" y="0"/>
                  </a:lnTo>
                  <a:lnTo>
                    <a:pt x="461953" y="0"/>
                  </a:lnTo>
                  <a:lnTo>
                    <a:pt x="466584" y="4631"/>
                  </a:lnTo>
                  <a:lnTo>
                    <a:pt x="468899" y="7718"/>
                  </a:lnTo>
                  <a:lnTo>
                    <a:pt x="468899" y="9262"/>
                  </a:lnTo>
                  <a:lnTo>
                    <a:pt x="466728" y="21201"/>
                  </a:lnTo>
                  <a:lnTo>
                    <a:pt x="460216" y="48916"/>
                  </a:lnTo>
                  <a:lnTo>
                    <a:pt x="449362" y="92405"/>
                  </a:lnTo>
                  <a:lnTo>
                    <a:pt x="434166" y="151668"/>
                  </a:lnTo>
                  <a:lnTo>
                    <a:pt x="430114" y="168094"/>
                  </a:lnTo>
                  <a:lnTo>
                    <a:pt x="426061" y="184954"/>
                  </a:lnTo>
                  <a:lnTo>
                    <a:pt x="422009" y="202249"/>
                  </a:lnTo>
                  <a:lnTo>
                    <a:pt x="417957" y="219977"/>
                  </a:lnTo>
                  <a:lnTo>
                    <a:pt x="414050" y="236765"/>
                  </a:lnTo>
                  <a:lnTo>
                    <a:pt x="410431" y="251237"/>
                  </a:lnTo>
                  <a:lnTo>
                    <a:pt x="407103" y="263394"/>
                  </a:lnTo>
                  <a:lnTo>
                    <a:pt x="404064" y="273235"/>
                  </a:lnTo>
                  <a:lnTo>
                    <a:pt x="399433" y="291759"/>
                  </a:lnTo>
                  <a:lnTo>
                    <a:pt x="399433" y="292531"/>
                  </a:lnTo>
                  <a:lnTo>
                    <a:pt x="402906" y="292917"/>
                  </a:lnTo>
                  <a:lnTo>
                    <a:pt x="409853" y="292917"/>
                  </a:lnTo>
                  <a:lnTo>
                    <a:pt x="416076" y="293351"/>
                  </a:lnTo>
                  <a:lnTo>
                    <a:pt x="460361" y="303699"/>
                  </a:lnTo>
                  <a:lnTo>
                    <a:pt x="502475" y="319546"/>
                  </a:lnTo>
                  <a:lnTo>
                    <a:pt x="549075" y="349359"/>
                  </a:lnTo>
                  <a:lnTo>
                    <a:pt x="586993" y="390170"/>
                  </a:lnTo>
                  <a:lnTo>
                    <a:pt x="612174" y="441402"/>
                  </a:lnTo>
                  <a:lnTo>
                    <a:pt x="620568" y="502475"/>
                  </a:lnTo>
                  <a:lnTo>
                    <a:pt x="618325" y="535110"/>
                  </a:lnTo>
                  <a:lnTo>
                    <a:pt x="600379" y="598208"/>
                  </a:lnTo>
                  <a:lnTo>
                    <a:pt x="565646" y="657472"/>
                  </a:lnTo>
                  <a:lnTo>
                    <a:pt x="521072" y="707257"/>
                  </a:lnTo>
                  <a:lnTo>
                    <a:pt x="468537" y="746910"/>
                  </a:lnTo>
                  <a:lnTo>
                    <a:pt x="412385" y="778170"/>
                  </a:lnTo>
                  <a:lnTo>
                    <a:pt x="354207" y="800964"/>
                  </a:lnTo>
                  <a:lnTo>
                    <a:pt x="299213" y="813121"/>
                  </a:lnTo>
                  <a:lnTo>
                    <a:pt x="273235" y="815075"/>
                  </a:lnTo>
                  <a:lnTo>
                    <a:pt x="268604" y="815075"/>
                  </a:lnTo>
                  <a:lnTo>
                    <a:pt x="240817" y="925063"/>
                  </a:lnTo>
                  <a:lnTo>
                    <a:pt x="237271" y="939029"/>
                  </a:lnTo>
                  <a:lnTo>
                    <a:pt x="233581" y="954297"/>
                  </a:lnTo>
                  <a:lnTo>
                    <a:pt x="229746" y="970868"/>
                  </a:lnTo>
                  <a:lnTo>
                    <a:pt x="225766" y="988741"/>
                  </a:lnTo>
                  <a:lnTo>
                    <a:pt x="221497" y="1005384"/>
                  </a:lnTo>
                  <a:lnTo>
                    <a:pt x="199137" y="1040841"/>
                  </a:lnTo>
                  <a:lnTo>
                    <a:pt x="192191" y="1040841"/>
                  </a:lnTo>
                  <a:lnTo>
                    <a:pt x="176753" y="1040841"/>
                  </a:lnTo>
                  <a:lnTo>
                    <a:pt x="169035" y="1038140"/>
                  </a:lnTo>
                  <a:lnTo>
                    <a:pt x="169035" y="1032737"/>
                  </a:lnTo>
                  <a:lnTo>
                    <a:pt x="183362" y="968697"/>
                  </a:lnTo>
                  <a:lnTo>
                    <a:pt x="194506" y="922748"/>
                  </a:lnTo>
                  <a:lnTo>
                    <a:pt x="221135" y="816232"/>
                  </a:lnTo>
                  <a:lnTo>
                    <a:pt x="221135" y="815461"/>
                  </a:lnTo>
                  <a:lnTo>
                    <a:pt x="218048" y="815075"/>
                  </a:lnTo>
                  <a:lnTo>
                    <a:pt x="211873" y="815075"/>
                  </a:lnTo>
                  <a:lnTo>
                    <a:pt x="208013" y="815075"/>
                  </a:lnTo>
                  <a:lnTo>
                    <a:pt x="167009" y="807549"/>
                  </a:lnTo>
                  <a:lnTo>
                    <a:pt x="119685" y="789169"/>
                  </a:lnTo>
                  <a:lnTo>
                    <a:pt x="74097" y="761817"/>
                  </a:lnTo>
                  <a:lnTo>
                    <a:pt x="34371" y="719486"/>
                  </a:lnTo>
                  <a:lnTo>
                    <a:pt x="11505" y="679325"/>
                  </a:lnTo>
                  <a:lnTo>
                    <a:pt x="506" y="631856"/>
                  </a:lnTo>
                  <a:lnTo>
                    <a:pt x="0" y="605517"/>
                  </a:lnTo>
                  <a:lnTo>
                    <a:pt x="2387" y="571290"/>
                  </a:lnTo>
                  <a:lnTo>
                    <a:pt x="21491" y="505876"/>
                  </a:lnTo>
                  <a:lnTo>
                    <a:pt x="58395" y="445454"/>
                  </a:lnTo>
                  <a:lnTo>
                    <a:pt x="105285" y="395670"/>
                  </a:lnTo>
                  <a:lnTo>
                    <a:pt x="159845" y="357029"/>
                  </a:lnTo>
                  <a:lnTo>
                    <a:pt x="215997" y="326927"/>
                  </a:lnTo>
                  <a:lnTo>
                    <a:pt x="271932" y="305291"/>
                  </a:lnTo>
                  <a:lnTo>
                    <a:pt x="322875" y="294292"/>
                  </a:lnTo>
                  <a:lnTo>
                    <a:pt x="346175" y="292917"/>
                  </a:lnTo>
                  <a:lnTo>
                    <a:pt x="350034" y="292917"/>
                  </a:lnTo>
                  <a:lnTo>
                    <a:pt x="352350" y="291373"/>
                  </a:lnTo>
                  <a:lnTo>
                    <a:pt x="353122" y="288286"/>
                  </a:lnTo>
                  <a:lnTo>
                    <a:pt x="387855" y="147037"/>
                  </a:lnTo>
                  <a:lnTo>
                    <a:pt x="403557" y="86616"/>
                  </a:lnTo>
                  <a:lnTo>
                    <a:pt x="414773" y="43127"/>
                  </a:lnTo>
                  <a:lnTo>
                    <a:pt x="421503" y="16570"/>
                  </a:lnTo>
                  <a:lnTo>
                    <a:pt x="423746" y="6946"/>
                  </a:lnTo>
                  <a:close/>
                </a:path>
                <a:path w="621030" h="1041400">
                  <a:moveTo>
                    <a:pt x="91464" y="629830"/>
                  </a:moveTo>
                  <a:lnTo>
                    <a:pt x="99279" y="683016"/>
                  </a:lnTo>
                  <a:lnTo>
                    <a:pt x="121856" y="723610"/>
                  </a:lnTo>
                  <a:lnTo>
                    <a:pt x="155286" y="749081"/>
                  </a:lnTo>
                  <a:lnTo>
                    <a:pt x="194217" y="765724"/>
                  </a:lnTo>
                  <a:lnTo>
                    <a:pt x="224608" y="772237"/>
                  </a:lnTo>
                  <a:lnTo>
                    <a:pt x="232713" y="772237"/>
                  </a:lnTo>
                  <a:lnTo>
                    <a:pt x="340386" y="335755"/>
                  </a:lnTo>
                  <a:lnTo>
                    <a:pt x="337299" y="335755"/>
                  </a:lnTo>
                  <a:lnTo>
                    <a:pt x="294075" y="346175"/>
                  </a:lnTo>
                  <a:lnTo>
                    <a:pt x="257171" y="359634"/>
                  </a:lnTo>
                  <a:lnTo>
                    <a:pt x="221135" y="378303"/>
                  </a:lnTo>
                  <a:lnTo>
                    <a:pt x="181119" y="410287"/>
                  </a:lnTo>
                  <a:lnTo>
                    <a:pt x="147037" y="451533"/>
                  </a:lnTo>
                  <a:lnTo>
                    <a:pt x="127066" y="487134"/>
                  </a:lnTo>
                  <a:lnTo>
                    <a:pt x="108831" y="529104"/>
                  </a:lnTo>
                  <a:lnTo>
                    <a:pt x="95806" y="580914"/>
                  </a:lnTo>
                  <a:lnTo>
                    <a:pt x="91464" y="629830"/>
                  </a:lnTo>
                  <a:close/>
                </a:path>
                <a:path w="621030" h="1041400">
                  <a:moveTo>
                    <a:pt x="529104" y="477004"/>
                  </a:moveTo>
                  <a:lnTo>
                    <a:pt x="524473" y="436192"/>
                  </a:lnTo>
                  <a:lnTo>
                    <a:pt x="500738" y="387276"/>
                  </a:lnTo>
                  <a:lnTo>
                    <a:pt x="464268" y="357753"/>
                  </a:lnTo>
                  <a:lnTo>
                    <a:pt x="428449" y="343208"/>
                  </a:lnTo>
                  <a:lnTo>
                    <a:pt x="391328" y="335755"/>
                  </a:lnTo>
                  <a:lnTo>
                    <a:pt x="387855" y="335755"/>
                  </a:lnTo>
                  <a:lnTo>
                    <a:pt x="334597" y="552259"/>
                  </a:lnTo>
                  <a:lnTo>
                    <a:pt x="279024" y="769921"/>
                  </a:lnTo>
                  <a:lnTo>
                    <a:pt x="279024" y="771465"/>
                  </a:lnTo>
                  <a:lnTo>
                    <a:pt x="279410" y="772237"/>
                  </a:lnTo>
                  <a:lnTo>
                    <a:pt x="280182" y="772237"/>
                  </a:lnTo>
                  <a:lnTo>
                    <a:pt x="285970" y="771803"/>
                  </a:lnTo>
                  <a:lnTo>
                    <a:pt x="330545" y="761672"/>
                  </a:lnTo>
                  <a:lnTo>
                    <a:pt x="387565" y="736997"/>
                  </a:lnTo>
                  <a:lnTo>
                    <a:pt x="430403" y="706316"/>
                  </a:lnTo>
                  <a:lnTo>
                    <a:pt x="465860" y="667892"/>
                  </a:lnTo>
                  <a:lnTo>
                    <a:pt x="491331" y="627370"/>
                  </a:lnTo>
                  <a:lnTo>
                    <a:pt x="507178" y="586414"/>
                  </a:lnTo>
                  <a:lnTo>
                    <a:pt x="518177" y="549365"/>
                  </a:lnTo>
                  <a:lnTo>
                    <a:pt x="527367" y="502475"/>
                  </a:lnTo>
                  <a:lnTo>
                    <a:pt x="528669" y="489160"/>
                  </a:lnTo>
                  <a:lnTo>
                    <a:pt x="529104" y="477004"/>
                  </a:lnTo>
                  <a:close/>
                </a:path>
              </a:pathLst>
            </a:custGeom>
            <a:ln w="3473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5530603" y="616997"/>
            <a:ext cx="624205" cy="1044575"/>
            <a:chOff x="15530603" y="616997"/>
            <a:chExt cx="624205" cy="1044575"/>
          </a:xfrm>
        </p:grpSpPr>
        <p:sp>
          <p:nvSpPr>
            <p:cNvPr id="8" name="object 8" descr=""/>
            <p:cNvSpPr/>
            <p:nvPr/>
          </p:nvSpPr>
          <p:spPr>
            <a:xfrm>
              <a:off x="15532340" y="618734"/>
              <a:ext cx="621030" cy="1041400"/>
            </a:xfrm>
            <a:custGeom>
              <a:avLst/>
              <a:gdLst/>
              <a:ahLst/>
              <a:cxnLst/>
              <a:rect l="l" t="t" r="r" b="b"/>
              <a:pathLst>
                <a:path w="621030" h="1041400">
                  <a:moveTo>
                    <a:pt x="268604" y="815075"/>
                  </a:moveTo>
                  <a:lnTo>
                    <a:pt x="218048" y="815075"/>
                  </a:lnTo>
                  <a:lnTo>
                    <a:pt x="221135" y="815461"/>
                  </a:lnTo>
                  <a:lnTo>
                    <a:pt x="221135" y="816232"/>
                  </a:lnTo>
                  <a:lnTo>
                    <a:pt x="194506" y="922748"/>
                  </a:lnTo>
                  <a:lnTo>
                    <a:pt x="183362" y="968697"/>
                  </a:lnTo>
                  <a:lnTo>
                    <a:pt x="170627" y="1023692"/>
                  </a:lnTo>
                  <a:lnTo>
                    <a:pt x="169035" y="1032737"/>
                  </a:lnTo>
                  <a:lnTo>
                    <a:pt x="169035" y="1038140"/>
                  </a:lnTo>
                  <a:lnTo>
                    <a:pt x="176753" y="1040841"/>
                  </a:lnTo>
                  <a:lnTo>
                    <a:pt x="199137" y="1040841"/>
                  </a:lnTo>
                  <a:lnTo>
                    <a:pt x="221497" y="1005384"/>
                  </a:lnTo>
                  <a:lnTo>
                    <a:pt x="229746" y="970868"/>
                  </a:lnTo>
                  <a:lnTo>
                    <a:pt x="233581" y="954297"/>
                  </a:lnTo>
                  <a:lnTo>
                    <a:pt x="237271" y="939029"/>
                  </a:lnTo>
                  <a:lnTo>
                    <a:pt x="240817" y="925063"/>
                  </a:lnTo>
                  <a:lnTo>
                    <a:pt x="268506" y="815461"/>
                  </a:lnTo>
                  <a:lnTo>
                    <a:pt x="268604" y="815075"/>
                  </a:lnTo>
                  <a:close/>
                </a:path>
                <a:path w="621030" h="1041400">
                  <a:moveTo>
                    <a:pt x="409853" y="292917"/>
                  </a:moveTo>
                  <a:lnTo>
                    <a:pt x="346175" y="292917"/>
                  </a:lnTo>
                  <a:lnTo>
                    <a:pt x="322875" y="294292"/>
                  </a:lnTo>
                  <a:lnTo>
                    <a:pt x="271932" y="305291"/>
                  </a:lnTo>
                  <a:lnTo>
                    <a:pt x="215997" y="326927"/>
                  </a:lnTo>
                  <a:lnTo>
                    <a:pt x="159845" y="357029"/>
                  </a:lnTo>
                  <a:lnTo>
                    <a:pt x="105285" y="395670"/>
                  </a:lnTo>
                  <a:lnTo>
                    <a:pt x="58395" y="445454"/>
                  </a:lnTo>
                  <a:lnTo>
                    <a:pt x="21491" y="505876"/>
                  </a:lnTo>
                  <a:lnTo>
                    <a:pt x="2387" y="571290"/>
                  </a:lnTo>
                  <a:lnTo>
                    <a:pt x="0" y="605517"/>
                  </a:lnTo>
                  <a:lnTo>
                    <a:pt x="420" y="627370"/>
                  </a:lnTo>
                  <a:lnTo>
                    <a:pt x="11505" y="679325"/>
                  </a:lnTo>
                  <a:lnTo>
                    <a:pt x="34371" y="719486"/>
                  </a:lnTo>
                  <a:lnTo>
                    <a:pt x="60421" y="750167"/>
                  </a:lnTo>
                  <a:lnTo>
                    <a:pt x="103621" y="780920"/>
                  </a:lnTo>
                  <a:lnTo>
                    <a:pt x="152898" y="802773"/>
                  </a:lnTo>
                  <a:lnTo>
                    <a:pt x="200295" y="814303"/>
                  </a:lnTo>
                  <a:lnTo>
                    <a:pt x="208013" y="815075"/>
                  </a:lnTo>
                  <a:lnTo>
                    <a:pt x="273235" y="815075"/>
                  </a:lnTo>
                  <a:lnTo>
                    <a:pt x="326203" y="808417"/>
                  </a:lnTo>
                  <a:lnTo>
                    <a:pt x="383224" y="790761"/>
                  </a:lnTo>
                  <a:lnTo>
                    <a:pt x="423929" y="772237"/>
                  </a:lnTo>
                  <a:lnTo>
                    <a:pt x="224608" y="772237"/>
                  </a:lnTo>
                  <a:lnTo>
                    <a:pt x="213899" y="770355"/>
                  </a:lnTo>
                  <a:lnTo>
                    <a:pt x="176126" y="759501"/>
                  </a:lnTo>
                  <a:lnTo>
                    <a:pt x="132058" y="733741"/>
                  </a:lnTo>
                  <a:lnTo>
                    <a:pt x="105357" y="698139"/>
                  </a:lnTo>
                  <a:lnTo>
                    <a:pt x="92332" y="648861"/>
                  </a:lnTo>
                  <a:lnTo>
                    <a:pt x="91556" y="631856"/>
                  </a:lnTo>
                  <a:lnTo>
                    <a:pt x="91575" y="627370"/>
                  </a:lnTo>
                  <a:lnTo>
                    <a:pt x="95806" y="580914"/>
                  </a:lnTo>
                  <a:lnTo>
                    <a:pt x="108831" y="529104"/>
                  </a:lnTo>
                  <a:lnTo>
                    <a:pt x="127066" y="487134"/>
                  </a:lnTo>
                  <a:lnTo>
                    <a:pt x="147037" y="451533"/>
                  </a:lnTo>
                  <a:lnTo>
                    <a:pt x="181119" y="410287"/>
                  </a:lnTo>
                  <a:lnTo>
                    <a:pt x="221135" y="378303"/>
                  </a:lnTo>
                  <a:lnTo>
                    <a:pt x="257171" y="359634"/>
                  </a:lnTo>
                  <a:lnTo>
                    <a:pt x="294075" y="346175"/>
                  </a:lnTo>
                  <a:lnTo>
                    <a:pt x="333053" y="336141"/>
                  </a:lnTo>
                  <a:lnTo>
                    <a:pt x="337299" y="335755"/>
                  </a:lnTo>
                  <a:lnTo>
                    <a:pt x="530514" y="335755"/>
                  </a:lnTo>
                  <a:lnTo>
                    <a:pt x="526860" y="333078"/>
                  </a:lnTo>
                  <a:lnTo>
                    <a:pt x="488147" y="313540"/>
                  </a:lnTo>
                  <a:lnTo>
                    <a:pt x="446901" y="299864"/>
                  </a:lnTo>
                  <a:lnTo>
                    <a:pt x="416076" y="293351"/>
                  </a:lnTo>
                  <a:lnTo>
                    <a:pt x="409853" y="292917"/>
                  </a:lnTo>
                  <a:close/>
                </a:path>
                <a:path w="621030" h="1041400">
                  <a:moveTo>
                    <a:pt x="387855" y="335755"/>
                  </a:moveTo>
                  <a:lnTo>
                    <a:pt x="340386" y="335755"/>
                  </a:lnTo>
                  <a:lnTo>
                    <a:pt x="232903" y="771465"/>
                  </a:lnTo>
                  <a:lnTo>
                    <a:pt x="232820" y="771803"/>
                  </a:lnTo>
                  <a:lnTo>
                    <a:pt x="232713" y="772237"/>
                  </a:lnTo>
                  <a:lnTo>
                    <a:pt x="279410" y="772237"/>
                  </a:lnTo>
                  <a:lnTo>
                    <a:pt x="279024" y="771465"/>
                  </a:lnTo>
                  <a:lnTo>
                    <a:pt x="279024" y="769921"/>
                  </a:lnTo>
                  <a:lnTo>
                    <a:pt x="334597" y="552259"/>
                  </a:lnTo>
                  <a:lnTo>
                    <a:pt x="387760" y="336141"/>
                  </a:lnTo>
                  <a:lnTo>
                    <a:pt x="387855" y="335755"/>
                  </a:lnTo>
                  <a:close/>
                </a:path>
                <a:path w="621030" h="1041400">
                  <a:moveTo>
                    <a:pt x="530514" y="335755"/>
                  </a:moveTo>
                  <a:lnTo>
                    <a:pt x="391328" y="335755"/>
                  </a:lnTo>
                  <a:lnTo>
                    <a:pt x="398854" y="336141"/>
                  </a:lnTo>
                  <a:lnTo>
                    <a:pt x="397696" y="336141"/>
                  </a:lnTo>
                  <a:lnTo>
                    <a:pt x="439086" y="347043"/>
                  </a:lnTo>
                  <a:lnTo>
                    <a:pt x="477583" y="365278"/>
                  </a:lnTo>
                  <a:lnTo>
                    <a:pt x="510579" y="401748"/>
                  </a:lnTo>
                  <a:lnTo>
                    <a:pt x="527946" y="455802"/>
                  </a:lnTo>
                  <a:lnTo>
                    <a:pt x="529104" y="477004"/>
                  </a:lnTo>
                  <a:lnTo>
                    <a:pt x="528742" y="487134"/>
                  </a:lnTo>
                  <a:lnTo>
                    <a:pt x="528670" y="489160"/>
                  </a:lnTo>
                  <a:lnTo>
                    <a:pt x="522157" y="532577"/>
                  </a:lnTo>
                  <a:lnTo>
                    <a:pt x="507178" y="586414"/>
                  </a:lnTo>
                  <a:lnTo>
                    <a:pt x="491331" y="627370"/>
                  </a:lnTo>
                  <a:lnTo>
                    <a:pt x="465860" y="667892"/>
                  </a:lnTo>
                  <a:lnTo>
                    <a:pt x="430403" y="706316"/>
                  </a:lnTo>
                  <a:lnTo>
                    <a:pt x="387565" y="736997"/>
                  </a:lnTo>
                  <a:lnTo>
                    <a:pt x="342702" y="757765"/>
                  </a:lnTo>
                  <a:lnTo>
                    <a:pt x="304495" y="768329"/>
                  </a:lnTo>
                  <a:lnTo>
                    <a:pt x="280182" y="772237"/>
                  </a:lnTo>
                  <a:lnTo>
                    <a:pt x="423929" y="772237"/>
                  </a:lnTo>
                  <a:lnTo>
                    <a:pt x="468537" y="746911"/>
                  </a:lnTo>
                  <a:lnTo>
                    <a:pt x="521072" y="707257"/>
                  </a:lnTo>
                  <a:lnTo>
                    <a:pt x="565646" y="657472"/>
                  </a:lnTo>
                  <a:lnTo>
                    <a:pt x="600379" y="598208"/>
                  </a:lnTo>
                  <a:lnTo>
                    <a:pt x="618325" y="535110"/>
                  </a:lnTo>
                  <a:lnTo>
                    <a:pt x="620568" y="502475"/>
                  </a:lnTo>
                  <a:lnTo>
                    <a:pt x="618470" y="470708"/>
                  </a:lnTo>
                  <a:lnTo>
                    <a:pt x="601682" y="414556"/>
                  </a:lnTo>
                  <a:lnTo>
                    <a:pt x="569119" y="368390"/>
                  </a:lnTo>
                  <a:lnTo>
                    <a:pt x="549075" y="349359"/>
                  </a:lnTo>
                  <a:lnTo>
                    <a:pt x="530514" y="335755"/>
                  </a:lnTo>
                  <a:close/>
                </a:path>
                <a:path w="621030" h="1041400">
                  <a:moveTo>
                    <a:pt x="461953" y="0"/>
                  </a:moveTo>
                  <a:lnTo>
                    <a:pt x="431464" y="0"/>
                  </a:lnTo>
                  <a:lnTo>
                    <a:pt x="426833" y="2315"/>
                  </a:lnTo>
                  <a:lnTo>
                    <a:pt x="423746" y="6946"/>
                  </a:lnTo>
                  <a:lnTo>
                    <a:pt x="421503" y="16570"/>
                  </a:lnTo>
                  <a:lnTo>
                    <a:pt x="414773" y="43127"/>
                  </a:lnTo>
                  <a:lnTo>
                    <a:pt x="403557" y="86616"/>
                  </a:lnTo>
                  <a:lnTo>
                    <a:pt x="387855" y="147037"/>
                  </a:lnTo>
                  <a:lnTo>
                    <a:pt x="352350" y="291373"/>
                  </a:lnTo>
                  <a:lnTo>
                    <a:pt x="350034" y="292917"/>
                  </a:lnTo>
                  <a:lnTo>
                    <a:pt x="402906" y="292917"/>
                  </a:lnTo>
                  <a:lnTo>
                    <a:pt x="399433" y="292531"/>
                  </a:lnTo>
                  <a:lnTo>
                    <a:pt x="399529" y="291373"/>
                  </a:lnTo>
                  <a:lnTo>
                    <a:pt x="404064" y="273235"/>
                  </a:lnTo>
                  <a:lnTo>
                    <a:pt x="407103" y="263394"/>
                  </a:lnTo>
                  <a:lnTo>
                    <a:pt x="410432" y="251237"/>
                  </a:lnTo>
                  <a:lnTo>
                    <a:pt x="414050" y="236765"/>
                  </a:lnTo>
                  <a:lnTo>
                    <a:pt x="417957" y="219977"/>
                  </a:lnTo>
                  <a:lnTo>
                    <a:pt x="422009" y="202249"/>
                  </a:lnTo>
                  <a:lnTo>
                    <a:pt x="426062" y="184954"/>
                  </a:lnTo>
                  <a:lnTo>
                    <a:pt x="430114" y="168094"/>
                  </a:lnTo>
                  <a:lnTo>
                    <a:pt x="434166" y="151668"/>
                  </a:lnTo>
                  <a:lnTo>
                    <a:pt x="449362" y="92405"/>
                  </a:lnTo>
                  <a:lnTo>
                    <a:pt x="460216" y="48916"/>
                  </a:lnTo>
                  <a:lnTo>
                    <a:pt x="466728" y="21201"/>
                  </a:lnTo>
                  <a:lnTo>
                    <a:pt x="468899" y="9262"/>
                  </a:lnTo>
                  <a:lnTo>
                    <a:pt x="468899" y="7718"/>
                  </a:lnTo>
                  <a:lnTo>
                    <a:pt x="466584" y="4631"/>
                  </a:lnTo>
                  <a:lnTo>
                    <a:pt x="461953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532340" y="618734"/>
              <a:ext cx="621030" cy="1041400"/>
            </a:xfrm>
            <a:custGeom>
              <a:avLst/>
              <a:gdLst/>
              <a:ahLst/>
              <a:cxnLst/>
              <a:rect l="l" t="t" r="r" b="b"/>
              <a:pathLst>
                <a:path w="621030" h="1041400">
                  <a:moveTo>
                    <a:pt x="423746" y="6946"/>
                  </a:moveTo>
                  <a:lnTo>
                    <a:pt x="426833" y="2315"/>
                  </a:lnTo>
                  <a:lnTo>
                    <a:pt x="431464" y="0"/>
                  </a:lnTo>
                  <a:lnTo>
                    <a:pt x="437639" y="0"/>
                  </a:lnTo>
                  <a:lnTo>
                    <a:pt x="446901" y="0"/>
                  </a:lnTo>
                  <a:lnTo>
                    <a:pt x="461953" y="0"/>
                  </a:lnTo>
                  <a:lnTo>
                    <a:pt x="466584" y="4631"/>
                  </a:lnTo>
                  <a:lnTo>
                    <a:pt x="468899" y="7718"/>
                  </a:lnTo>
                  <a:lnTo>
                    <a:pt x="468899" y="9262"/>
                  </a:lnTo>
                  <a:lnTo>
                    <a:pt x="466728" y="21201"/>
                  </a:lnTo>
                  <a:lnTo>
                    <a:pt x="460216" y="48916"/>
                  </a:lnTo>
                  <a:lnTo>
                    <a:pt x="449362" y="92405"/>
                  </a:lnTo>
                  <a:lnTo>
                    <a:pt x="434166" y="151668"/>
                  </a:lnTo>
                  <a:lnTo>
                    <a:pt x="430114" y="168094"/>
                  </a:lnTo>
                  <a:lnTo>
                    <a:pt x="426061" y="184954"/>
                  </a:lnTo>
                  <a:lnTo>
                    <a:pt x="422009" y="202249"/>
                  </a:lnTo>
                  <a:lnTo>
                    <a:pt x="417957" y="219977"/>
                  </a:lnTo>
                  <a:lnTo>
                    <a:pt x="414050" y="236765"/>
                  </a:lnTo>
                  <a:lnTo>
                    <a:pt x="410431" y="251237"/>
                  </a:lnTo>
                  <a:lnTo>
                    <a:pt x="407103" y="263394"/>
                  </a:lnTo>
                  <a:lnTo>
                    <a:pt x="404064" y="273235"/>
                  </a:lnTo>
                  <a:lnTo>
                    <a:pt x="399433" y="291759"/>
                  </a:lnTo>
                  <a:lnTo>
                    <a:pt x="399433" y="292531"/>
                  </a:lnTo>
                  <a:lnTo>
                    <a:pt x="402906" y="292917"/>
                  </a:lnTo>
                  <a:lnTo>
                    <a:pt x="409853" y="292917"/>
                  </a:lnTo>
                  <a:lnTo>
                    <a:pt x="416076" y="293351"/>
                  </a:lnTo>
                  <a:lnTo>
                    <a:pt x="460361" y="303699"/>
                  </a:lnTo>
                  <a:lnTo>
                    <a:pt x="502475" y="319546"/>
                  </a:lnTo>
                  <a:lnTo>
                    <a:pt x="549075" y="349359"/>
                  </a:lnTo>
                  <a:lnTo>
                    <a:pt x="586993" y="390170"/>
                  </a:lnTo>
                  <a:lnTo>
                    <a:pt x="612174" y="441402"/>
                  </a:lnTo>
                  <a:lnTo>
                    <a:pt x="620568" y="502475"/>
                  </a:lnTo>
                  <a:lnTo>
                    <a:pt x="618325" y="535110"/>
                  </a:lnTo>
                  <a:lnTo>
                    <a:pt x="600379" y="598208"/>
                  </a:lnTo>
                  <a:lnTo>
                    <a:pt x="565646" y="657472"/>
                  </a:lnTo>
                  <a:lnTo>
                    <a:pt x="521072" y="707257"/>
                  </a:lnTo>
                  <a:lnTo>
                    <a:pt x="468537" y="746910"/>
                  </a:lnTo>
                  <a:lnTo>
                    <a:pt x="412385" y="778170"/>
                  </a:lnTo>
                  <a:lnTo>
                    <a:pt x="354207" y="800964"/>
                  </a:lnTo>
                  <a:lnTo>
                    <a:pt x="299213" y="813121"/>
                  </a:lnTo>
                  <a:lnTo>
                    <a:pt x="273235" y="815075"/>
                  </a:lnTo>
                  <a:lnTo>
                    <a:pt x="268604" y="815075"/>
                  </a:lnTo>
                  <a:lnTo>
                    <a:pt x="240817" y="925063"/>
                  </a:lnTo>
                  <a:lnTo>
                    <a:pt x="237271" y="939029"/>
                  </a:lnTo>
                  <a:lnTo>
                    <a:pt x="233581" y="954297"/>
                  </a:lnTo>
                  <a:lnTo>
                    <a:pt x="229746" y="970868"/>
                  </a:lnTo>
                  <a:lnTo>
                    <a:pt x="225766" y="988741"/>
                  </a:lnTo>
                  <a:lnTo>
                    <a:pt x="221497" y="1005384"/>
                  </a:lnTo>
                  <a:lnTo>
                    <a:pt x="199137" y="1040841"/>
                  </a:lnTo>
                  <a:lnTo>
                    <a:pt x="192191" y="1040841"/>
                  </a:lnTo>
                  <a:lnTo>
                    <a:pt x="176753" y="1040841"/>
                  </a:lnTo>
                  <a:lnTo>
                    <a:pt x="169035" y="1038140"/>
                  </a:lnTo>
                  <a:lnTo>
                    <a:pt x="169035" y="1032737"/>
                  </a:lnTo>
                  <a:lnTo>
                    <a:pt x="183362" y="968697"/>
                  </a:lnTo>
                  <a:lnTo>
                    <a:pt x="194506" y="922748"/>
                  </a:lnTo>
                  <a:lnTo>
                    <a:pt x="221135" y="816232"/>
                  </a:lnTo>
                  <a:lnTo>
                    <a:pt x="221135" y="815461"/>
                  </a:lnTo>
                  <a:lnTo>
                    <a:pt x="218048" y="815075"/>
                  </a:lnTo>
                  <a:lnTo>
                    <a:pt x="211873" y="815075"/>
                  </a:lnTo>
                  <a:lnTo>
                    <a:pt x="208013" y="815075"/>
                  </a:lnTo>
                  <a:lnTo>
                    <a:pt x="167009" y="807549"/>
                  </a:lnTo>
                  <a:lnTo>
                    <a:pt x="119685" y="789169"/>
                  </a:lnTo>
                  <a:lnTo>
                    <a:pt x="74097" y="761817"/>
                  </a:lnTo>
                  <a:lnTo>
                    <a:pt x="34371" y="719486"/>
                  </a:lnTo>
                  <a:lnTo>
                    <a:pt x="11505" y="679325"/>
                  </a:lnTo>
                  <a:lnTo>
                    <a:pt x="506" y="631856"/>
                  </a:lnTo>
                  <a:lnTo>
                    <a:pt x="0" y="605517"/>
                  </a:lnTo>
                  <a:lnTo>
                    <a:pt x="2387" y="571290"/>
                  </a:lnTo>
                  <a:lnTo>
                    <a:pt x="21491" y="505876"/>
                  </a:lnTo>
                  <a:lnTo>
                    <a:pt x="58395" y="445454"/>
                  </a:lnTo>
                  <a:lnTo>
                    <a:pt x="105285" y="395670"/>
                  </a:lnTo>
                  <a:lnTo>
                    <a:pt x="159845" y="357029"/>
                  </a:lnTo>
                  <a:lnTo>
                    <a:pt x="215997" y="326927"/>
                  </a:lnTo>
                  <a:lnTo>
                    <a:pt x="271932" y="305291"/>
                  </a:lnTo>
                  <a:lnTo>
                    <a:pt x="322875" y="294292"/>
                  </a:lnTo>
                  <a:lnTo>
                    <a:pt x="346175" y="292917"/>
                  </a:lnTo>
                  <a:lnTo>
                    <a:pt x="350034" y="292917"/>
                  </a:lnTo>
                  <a:lnTo>
                    <a:pt x="352350" y="291373"/>
                  </a:lnTo>
                  <a:lnTo>
                    <a:pt x="353122" y="288286"/>
                  </a:lnTo>
                  <a:lnTo>
                    <a:pt x="387855" y="147037"/>
                  </a:lnTo>
                  <a:lnTo>
                    <a:pt x="403557" y="86616"/>
                  </a:lnTo>
                  <a:lnTo>
                    <a:pt x="414773" y="43127"/>
                  </a:lnTo>
                  <a:lnTo>
                    <a:pt x="421503" y="16570"/>
                  </a:lnTo>
                  <a:lnTo>
                    <a:pt x="423746" y="6946"/>
                  </a:lnTo>
                  <a:close/>
                </a:path>
                <a:path w="621030" h="1041400">
                  <a:moveTo>
                    <a:pt x="91464" y="629830"/>
                  </a:moveTo>
                  <a:lnTo>
                    <a:pt x="99279" y="683016"/>
                  </a:lnTo>
                  <a:lnTo>
                    <a:pt x="121856" y="723610"/>
                  </a:lnTo>
                  <a:lnTo>
                    <a:pt x="155286" y="749081"/>
                  </a:lnTo>
                  <a:lnTo>
                    <a:pt x="194217" y="765724"/>
                  </a:lnTo>
                  <a:lnTo>
                    <a:pt x="224608" y="772237"/>
                  </a:lnTo>
                  <a:lnTo>
                    <a:pt x="232713" y="772237"/>
                  </a:lnTo>
                  <a:lnTo>
                    <a:pt x="340386" y="335755"/>
                  </a:lnTo>
                  <a:lnTo>
                    <a:pt x="337299" y="335755"/>
                  </a:lnTo>
                  <a:lnTo>
                    <a:pt x="294075" y="346175"/>
                  </a:lnTo>
                  <a:lnTo>
                    <a:pt x="257171" y="359634"/>
                  </a:lnTo>
                  <a:lnTo>
                    <a:pt x="221135" y="378303"/>
                  </a:lnTo>
                  <a:lnTo>
                    <a:pt x="181119" y="410287"/>
                  </a:lnTo>
                  <a:lnTo>
                    <a:pt x="147037" y="451533"/>
                  </a:lnTo>
                  <a:lnTo>
                    <a:pt x="127066" y="487134"/>
                  </a:lnTo>
                  <a:lnTo>
                    <a:pt x="108831" y="529104"/>
                  </a:lnTo>
                  <a:lnTo>
                    <a:pt x="95806" y="580914"/>
                  </a:lnTo>
                  <a:lnTo>
                    <a:pt x="91464" y="629830"/>
                  </a:lnTo>
                  <a:close/>
                </a:path>
                <a:path w="621030" h="1041400">
                  <a:moveTo>
                    <a:pt x="529104" y="477004"/>
                  </a:moveTo>
                  <a:lnTo>
                    <a:pt x="524473" y="436192"/>
                  </a:lnTo>
                  <a:lnTo>
                    <a:pt x="500738" y="387276"/>
                  </a:lnTo>
                  <a:lnTo>
                    <a:pt x="464268" y="357753"/>
                  </a:lnTo>
                  <a:lnTo>
                    <a:pt x="428449" y="343208"/>
                  </a:lnTo>
                  <a:lnTo>
                    <a:pt x="391328" y="335755"/>
                  </a:lnTo>
                  <a:lnTo>
                    <a:pt x="387855" y="335755"/>
                  </a:lnTo>
                  <a:lnTo>
                    <a:pt x="334597" y="552259"/>
                  </a:lnTo>
                  <a:lnTo>
                    <a:pt x="279024" y="769921"/>
                  </a:lnTo>
                  <a:lnTo>
                    <a:pt x="279024" y="771465"/>
                  </a:lnTo>
                  <a:lnTo>
                    <a:pt x="279410" y="772237"/>
                  </a:lnTo>
                  <a:lnTo>
                    <a:pt x="280182" y="772237"/>
                  </a:lnTo>
                  <a:lnTo>
                    <a:pt x="285970" y="771803"/>
                  </a:lnTo>
                  <a:lnTo>
                    <a:pt x="330545" y="761672"/>
                  </a:lnTo>
                  <a:lnTo>
                    <a:pt x="387565" y="736997"/>
                  </a:lnTo>
                  <a:lnTo>
                    <a:pt x="430403" y="706316"/>
                  </a:lnTo>
                  <a:lnTo>
                    <a:pt x="465860" y="667892"/>
                  </a:lnTo>
                  <a:lnTo>
                    <a:pt x="491331" y="627370"/>
                  </a:lnTo>
                  <a:lnTo>
                    <a:pt x="507178" y="586414"/>
                  </a:lnTo>
                  <a:lnTo>
                    <a:pt x="518177" y="549365"/>
                  </a:lnTo>
                  <a:lnTo>
                    <a:pt x="527367" y="502475"/>
                  </a:lnTo>
                  <a:lnTo>
                    <a:pt x="528669" y="489160"/>
                  </a:lnTo>
                  <a:lnTo>
                    <a:pt x="529104" y="477004"/>
                  </a:lnTo>
                  <a:close/>
                </a:path>
              </a:pathLst>
            </a:custGeom>
            <a:ln w="3473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5309669" y="7366849"/>
            <a:ext cx="354965" cy="403860"/>
            <a:chOff x="5309669" y="7366849"/>
            <a:chExt cx="354965" cy="403860"/>
          </a:xfrm>
        </p:grpSpPr>
        <p:sp>
          <p:nvSpPr>
            <p:cNvPr id="11" name="object 11" descr=""/>
            <p:cNvSpPr/>
            <p:nvPr/>
          </p:nvSpPr>
          <p:spPr>
            <a:xfrm>
              <a:off x="5310510" y="7367691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85715" y="0"/>
                  </a:moveTo>
                  <a:lnTo>
                    <a:pt x="167574" y="0"/>
                  </a:lnTo>
                  <a:lnTo>
                    <a:pt x="163833" y="1496"/>
                  </a:lnTo>
                  <a:lnTo>
                    <a:pt x="161589" y="4488"/>
                  </a:lnTo>
                  <a:lnTo>
                    <a:pt x="158223" y="15745"/>
                  </a:lnTo>
                  <a:lnTo>
                    <a:pt x="148123" y="48392"/>
                  </a:lnTo>
                  <a:lnTo>
                    <a:pt x="131291" y="102431"/>
                  </a:lnTo>
                  <a:lnTo>
                    <a:pt x="107726" y="177860"/>
                  </a:lnTo>
                  <a:lnTo>
                    <a:pt x="84126" y="253255"/>
                  </a:lnTo>
                  <a:lnTo>
                    <a:pt x="67188" y="307188"/>
                  </a:lnTo>
                  <a:lnTo>
                    <a:pt x="53302" y="350671"/>
                  </a:lnTo>
                  <a:lnTo>
                    <a:pt x="7293" y="375920"/>
                  </a:lnTo>
                  <a:lnTo>
                    <a:pt x="0" y="375920"/>
                  </a:lnTo>
                  <a:lnTo>
                    <a:pt x="0" y="401729"/>
                  </a:lnTo>
                  <a:lnTo>
                    <a:pt x="3366" y="401729"/>
                  </a:lnTo>
                  <a:lnTo>
                    <a:pt x="8486" y="400993"/>
                  </a:lnTo>
                  <a:lnTo>
                    <a:pt x="18796" y="400467"/>
                  </a:lnTo>
                  <a:lnTo>
                    <a:pt x="34295" y="400151"/>
                  </a:lnTo>
                  <a:lnTo>
                    <a:pt x="54985" y="400046"/>
                  </a:lnTo>
                  <a:lnTo>
                    <a:pt x="80058" y="400151"/>
                  </a:lnTo>
                  <a:lnTo>
                    <a:pt x="99169" y="400467"/>
                  </a:lnTo>
                  <a:lnTo>
                    <a:pt x="112320" y="400993"/>
                  </a:lnTo>
                  <a:lnTo>
                    <a:pt x="119508" y="401729"/>
                  </a:lnTo>
                  <a:lnTo>
                    <a:pt x="123997" y="401729"/>
                  </a:lnTo>
                  <a:lnTo>
                    <a:pt x="123997" y="375920"/>
                  </a:lnTo>
                  <a:lnTo>
                    <a:pt x="121192" y="375920"/>
                  </a:lnTo>
                  <a:lnTo>
                    <a:pt x="113337" y="375464"/>
                  </a:lnTo>
                  <a:lnTo>
                    <a:pt x="81355" y="359087"/>
                  </a:lnTo>
                  <a:lnTo>
                    <a:pt x="81355" y="354599"/>
                  </a:lnTo>
                  <a:lnTo>
                    <a:pt x="103132" y="279064"/>
                  </a:lnTo>
                  <a:lnTo>
                    <a:pt x="120070" y="224429"/>
                  </a:lnTo>
                  <a:lnTo>
                    <a:pt x="159345" y="99310"/>
                  </a:lnTo>
                  <a:lnTo>
                    <a:pt x="162150" y="107305"/>
                  </a:lnTo>
                  <a:lnTo>
                    <a:pt x="182910" y="172951"/>
                  </a:lnTo>
                  <a:lnTo>
                    <a:pt x="200864" y="230601"/>
                  </a:lnTo>
                  <a:lnTo>
                    <a:pt x="218819" y="288462"/>
                  </a:lnTo>
                  <a:lnTo>
                    <a:pt x="231723" y="330192"/>
                  </a:lnTo>
                  <a:lnTo>
                    <a:pt x="242384" y="365259"/>
                  </a:lnTo>
                  <a:lnTo>
                    <a:pt x="239859" y="369923"/>
                  </a:lnTo>
                  <a:lnTo>
                    <a:pt x="232285" y="373255"/>
                  </a:lnTo>
                  <a:lnTo>
                    <a:pt x="219660" y="375253"/>
                  </a:lnTo>
                  <a:lnTo>
                    <a:pt x="201986" y="375920"/>
                  </a:lnTo>
                  <a:lnTo>
                    <a:pt x="194693" y="375920"/>
                  </a:lnTo>
                  <a:lnTo>
                    <a:pt x="194693" y="401729"/>
                  </a:lnTo>
                  <a:lnTo>
                    <a:pt x="200864" y="401729"/>
                  </a:lnTo>
                  <a:lnTo>
                    <a:pt x="210262" y="400993"/>
                  </a:lnTo>
                  <a:lnTo>
                    <a:pt x="226674" y="400467"/>
                  </a:lnTo>
                  <a:lnTo>
                    <a:pt x="250099" y="400151"/>
                  </a:lnTo>
                  <a:lnTo>
                    <a:pt x="280537" y="400046"/>
                  </a:lnTo>
                  <a:lnTo>
                    <a:pt x="308345" y="400151"/>
                  </a:lnTo>
                  <a:lnTo>
                    <a:pt x="328930" y="400467"/>
                  </a:lnTo>
                  <a:lnTo>
                    <a:pt x="342290" y="400993"/>
                  </a:lnTo>
                  <a:lnTo>
                    <a:pt x="348427" y="401729"/>
                  </a:lnTo>
                  <a:lnTo>
                    <a:pt x="352916" y="401729"/>
                  </a:lnTo>
                  <a:lnTo>
                    <a:pt x="352916" y="375920"/>
                  </a:lnTo>
                  <a:lnTo>
                    <a:pt x="337767" y="375920"/>
                  </a:lnTo>
                  <a:lnTo>
                    <a:pt x="325423" y="375172"/>
                  </a:lnTo>
                  <a:lnTo>
                    <a:pt x="297089" y="343377"/>
                  </a:lnTo>
                  <a:lnTo>
                    <a:pt x="275487" y="274926"/>
                  </a:lnTo>
                  <a:lnTo>
                    <a:pt x="261250" y="229584"/>
                  </a:lnTo>
                  <a:lnTo>
                    <a:pt x="247153" y="184453"/>
                  </a:lnTo>
                  <a:lnTo>
                    <a:pt x="233196" y="139532"/>
                  </a:lnTo>
                  <a:lnTo>
                    <a:pt x="219380" y="94821"/>
                  </a:lnTo>
                  <a:lnTo>
                    <a:pt x="207282" y="55721"/>
                  </a:lnTo>
                  <a:lnTo>
                    <a:pt x="198480" y="27632"/>
                  </a:lnTo>
                  <a:lnTo>
                    <a:pt x="192974" y="10555"/>
                  </a:lnTo>
                  <a:lnTo>
                    <a:pt x="190765" y="4488"/>
                  </a:lnTo>
                  <a:lnTo>
                    <a:pt x="188895" y="1496"/>
                  </a:lnTo>
                  <a:lnTo>
                    <a:pt x="18571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310510" y="7367691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60" h="401954">
                  <a:moveTo>
                    <a:pt x="161589" y="4488"/>
                  </a:moveTo>
                  <a:lnTo>
                    <a:pt x="163833" y="1496"/>
                  </a:lnTo>
                  <a:lnTo>
                    <a:pt x="167574" y="0"/>
                  </a:lnTo>
                  <a:lnTo>
                    <a:pt x="172811" y="0"/>
                  </a:lnTo>
                  <a:lnTo>
                    <a:pt x="177299" y="0"/>
                  </a:lnTo>
                  <a:lnTo>
                    <a:pt x="181227" y="0"/>
                  </a:lnTo>
                  <a:lnTo>
                    <a:pt x="185715" y="0"/>
                  </a:lnTo>
                  <a:lnTo>
                    <a:pt x="188895" y="1496"/>
                  </a:lnTo>
                  <a:lnTo>
                    <a:pt x="207282" y="55721"/>
                  </a:lnTo>
                  <a:lnTo>
                    <a:pt x="219380" y="94821"/>
                  </a:lnTo>
                  <a:lnTo>
                    <a:pt x="233196" y="139532"/>
                  </a:lnTo>
                  <a:lnTo>
                    <a:pt x="247153" y="184453"/>
                  </a:lnTo>
                  <a:lnTo>
                    <a:pt x="261250" y="229584"/>
                  </a:lnTo>
                  <a:lnTo>
                    <a:pt x="275487" y="274926"/>
                  </a:lnTo>
                  <a:lnTo>
                    <a:pt x="288041" y="314763"/>
                  </a:lnTo>
                  <a:lnTo>
                    <a:pt x="302629" y="360771"/>
                  </a:lnTo>
                  <a:lnTo>
                    <a:pt x="313640" y="373675"/>
                  </a:lnTo>
                  <a:lnTo>
                    <a:pt x="317381" y="374424"/>
                  </a:lnTo>
                  <a:lnTo>
                    <a:pt x="325423" y="375172"/>
                  </a:lnTo>
                  <a:lnTo>
                    <a:pt x="337767" y="375920"/>
                  </a:lnTo>
                  <a:lnTo>
                    <a:pt x="352916" y="375920"/>
                  </a:lnTo>
                  <a:lnTo>
                    <a:pt x="352916" y="401729"/>
                  </a:lnTo>
                  <a:lnTo>
                    <a:pt x="348427" y="401729"/>
                  </a:lnTo>
                  <a:lnTo>
                    <a:pt x="342290" y="400993"/>
                  </a:lnTo>
                  <a:lnTo>
                    <a:pt x="328930" y="400467"/>
                  </a:lnTo>
                  <a:lnTo>
                    <a:pt x="308345" y="400151"/>
                  </a:lnTo>
                  <a:lnTo>
                    <a:pt x="280537" y="400046"/>
                  </a:lnTo>
                  <a:lnTo>
                    <a:pt x="250099" y="400151"/>
                  </a:lnTo>
                  <a:lnTo>
                    <a:pt x="226674" y="400467"/>
                  </a:lnTo>
                  <a:lnTo>
                    <a:pt x="210262" y="400993"/>
                  </a:lnTo>
                  <a:lnTo>
                    <a:pt x="200864" y="401729"/>
                  </a:lnTo>
                  <a:lnTo>
                    <a:pt x="194693" y="401729"/>
                  </a:lnTo>
                  <a:lnTo>
                    <a:pt x="194693" y="375920"/>
                  </a:lnTo>
                  <a:lnTo>
                    <a:pt x="201986" y="375920"/>
                  </a:lnTo>
                  <a:lnTo>
                    <a:pt x="219660" y="375253"/>
                  </a:lnTo>
                  <a:lnTo>
                    <a:pt x="232285" y="373255"/>
                  </a:lnTo>
                  <a:lnTo>
                    <a:pt x="239859" y="369923"/>
                  </a:lnTo>
                  <a:lnTo>
                    <a:pt x="242384" y="365259"/>
                  </a:lnTo>
                  <a:lnTo>
                    <a:pt x="239579" y="355791"/>
                  </a:lnTo>
                  <a:lnTo>
                    <a:pt x="218819" y="288462"/>
                  </a:lnTo>
                  <a:lnTo>
                    <a:pt x="200864" y="230601"/>
                  </a:lnTo>
                  <a:lnTo>
                    <a:pt x="182910" y="172951"/>
                  </a:lnTo>
                  <a:lnTo>
                    <a:pt x="170005" y="131852"/>
                  </a:lnTo>
                  <a:lnTo>
                    <a:pt x="159345" y="99310"/>
                  </a:lnTo>
                  <a:lnTo>
                    <a:pt x="120070" y="224429"/>
                  </a:lnTo>
                  <a:lnTo>
                    <a:pt x="103132" y="279064"/>
                  </a:lnTo>
                  <a:lnTo>
                    <a:pt x="91034" y="318971"/>
                  </a:lnTo>
                  <a:lnTo>
                    <a:pt x="83775" y="344149"/>
                  </a:lnTo>
                  <a:lnTo>
                    <a:pt x="81355" y="354599"/>
                  </a:lnTo>
                  <a:lnTo>
                    <a:pt x="81355" y="359087"/>
                  </a:lnTo>
                  <a:lnTo>
                    <a:pt x="121192" y="375920"/>
                  </a:lnTo>
                  <a:lnTo>
                    <a:pt x="123997" y="375920"/>
                  </a:lnTo>
                  <a:lnTo>
                    <a:pt x="123997" y="401729"/>
                  </a:lnTo>
                  <a:lnTo>
                    <a:pt x="119508" y="401729"/>
                  </a:lnTo>
                  <a:lnTo>
                    <a:pt x="112320" y="400993"/>
                  </a:lnTo>
                  <a:lnTo>
                    <a:pt x="99169" y="400467"/>
                  </a:lnTo>
                  <a:lnTo>
                    <a:pt x="80058" y="400151"/>
                  </a:lnTo>
                  <a:lnTo>
                    <a:pt x="54985" y="400046"/>
                  </a:lnTo>
                  <a:lnTo>
                    <a:pt x="34295" y="400151"/>
                  </a:lnTo>
                  <a:lnTo>
                    <a:pt x="18796" y="400467"/>
                  </a:lnTo>
                  <a:lnTo>
                    <a:pt x="8486" y="400993"/>
                  </a:lnTo>
                  <a:lnTo>
                    <a:pt x="3366" y="401729"/>
                  </a:lnTo>
                  <a:lnTo>
                    <a:pt x="0" y="401729"/>
                  </a:lnTo>
                  <a:lnTo>
                    <a:pt x="0" y="375920"/>
                  </a:lnTo>
                  <a:lnTo>
                    <a:pt x="7293" y="375920"/>
                  </a:lnTo>
                  <a:lnTo>
                    <a:pt x="24266" y="373290"/>
                  </a:lnTo>
                  <a:lnTo>
                    <a:pt x="56914" y="339660"/>
                  </a:lnTo>
                  <a:lnTo>
                    <a:pt x="84126" y="253255"/>
                  </a:lnTo>
                  <a:lnTo>
                    <a:pt x="107726" y="177860"/>
                  </a:lnTo>
                  <a:lnTo>
                    <a:pt x="131291" y="102431"/>
                  </a:lnTo>
                  <a:lnTo>
                    <a:pt x="148123" y="48392"/>
                  </a:lnTo>
                  <a:lnTo>
                    <a:pt x="158223" y="15745"/>
                  </a:lnTo>
                  <a:lnTo>
                    <a:pt x="161589" y="448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2961" y="1884185"/>
            <a:ext cx="8433630" cy="8444105"/>
          </a:xfrm>
          <a:prstGeom prst="rect">
            <a:avLst/>
          </a:prstGeom>
        </p:spPr>
      </p:pic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18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-412360"/>
            <a:ext cx="17552035" cy="3775710"/>
          </a:xfrm>
          <a:prstGeom prst="rect"/>
        </p:spPr>
        <p:txBody>
          <a:bodyPr wrap="square" lIns="0" tIns="751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15"/>
              </a:spcBef>
            </a:pPr>
            <a:r>
              <a:rPr dirty="0" spc="-305"/>
              <a:t>Cosmology</a:t>
            </a:r>
            <a:r>
              <a:rPr dirty="0" spc="-880"/>
              <a:t> </a:t>
            </a:r>
            <a:r>
              <a:rPr dirty="0" spc="-50"/>
              <a:t>with</a:t>
            </a:r>
            <a:r>
              <a:rPr dirty="0" spc="-475"/>
              <a:t> </a:t>
            </a:r>
            <a:r>
              <a:rPr dirty="0" spc="-140"/>
              <a:t>the</a:t>
            </a:r>
            <a:r>
              <a:rPr dirty="0" spc="-470"/>
              <a:t> </a:t>
            </a:r>
            <a:r>
              <a:rPr dirty="0" spc="-790"/>
              <a:t>CMB</a:t>
            </a:r>
          </a:p>
          <a:p>
            <a:pPr marL="12700" marR="5080">
              <a:lnSpc>
                <a:spcPct val="117300"/>
              </a:lnSpc>
              <a:spcBef>
                <a:spcPts val="1964"/>
              </a:spcBef>
              <a:tabLst>
                <a:tab pos="12556490" algn="l"/>
              </a:tabLst>
            </a:pPr>
            <a:r>
              <a:rPr dirty="0" sz="4100" spc="-35"/>
              <a:t>most</a:t>
            </a:r>
            <a:r>
              <a:rPr dirty="0" sz="4100" spc="-220"/>
              <a:t> </a:t>
            </a:r>
            <a:r>
              <a:rPr dirty="0" sz="4100" spc="-60"/>
              <a:t>distant</a:t>
            </a:r>
            <a:r>
              <a:rPr dirty="0" sz="4100" spc="-210"/>
              <a:t> </a:t>
            </a:r>
            <a:r>
              <a:rPr dirty="0" sz="4100" spc="-75"/>
              <a:t>observable</a:t>
            </a:r>
            <a:r>
              <a:rPr dirty="0" sz="4100" spc="-210"/>
              <a:t> </a:t>
            </a:r>
            <a:r>
              <a:rPr dirty="0" sz="4100" spc="-40"/>
              <a:t>electromagnetic</a:t>
            </a:r>
            <a:r>
              <a:rPr dirty="0" sz="4100" spc="-210"/>
              <a:t> </a:t>
            </a:r>
            <a:r>
              <a:rPr dirty="0" sz="4100" spc="-10"/>
              <a:t>radiation</a:t>
            </a:r>
            <a:r>
              <a:rPr dirty="0" sz="4100"/>
              <a:t>	</a:t>
            </a:r>
            <a:r>
              <a:rPr dirty="0" sz="4100" spc="-45"/>
              <a:t>early-</a:t>
            </a:r>
            <a:r>
              <a:rPr dirty="0" sz="4100" spc="-135"/>
              <a:t>Universe</a:t>
            </a:r>
            <a:r>
              <a:rPr dirty="0" sz="4100" spc="-60"/>
              <a:t> </a:t>
            </a:r>
            <a:r>
              <a:rPr dirty="0" sz="4100" spc="-95"/>
              <a:t>physics </a:t>
            </a:r>
            <a:r>
              <a:rPr dirty="0" sz="4100" spc="-65"/>
              <a:t>illuminates</a:t>
            </a:r>
            <a:r>
              <a:rPr dirty="0" sz="4100" spc="-175"/>
              <a:t> </a:t>
            </a:r>
            <a:r>
              <a:rPr dirty="0" sz="4100"/>
              <a:t>the</a:t>
            </a:r>
            <a:r>
              <a:rPr dirty="0" sz="4100" spc="-170"/>
              <a:t> </a:t>
            </a:r>
            <a:r>
              <a:rPr dirty="0" sz="4100" spc="-200"/>
              <a:t>Universe’s</a:t>
            </a:r>
            <a:r>
              <a:rPr dirty="0" sz="4100" spc="-170"/>
              <a:t> </a:t>
            </a:r>
            <a:r>
              <a:rPr dirty="0" sz="4100" spc="-100"/>
              <a:t>evolution:</a:t>
            </a:r>
            <a:r>
              <a:rPr dirty="0" sz="4100" spc="-170"/>
              <a:t> </a:t>
            </a:r>
            <a:r>
              <a:rPr dirty="0" sz="4100" spc="-120"/>
              <a:t>reionization,</a:t>
            </a:r>
            <a:r>
              <a:rPr dirty="0" sz="4100" spc="-175"/>
              <a:t> </a:t>
            </a:r>
            <a:r>
              <a:rPr dirty="0" sz="4100" spc="-45"/>
              <a:t>structure</a:t>
            </a:r>
            <a:r>
              <a:rPr dirty="0" sz="4100" spc="-170"/>
              <a:t> </a:t>
            </a:r>
            <a:r>
              <a:rPr dirty="0" sz="4100" spc="-70"/>
              <a:t>growth,</a:t>
            </a:r>
            <a:r>
              <a:rPr dirty="0" sz="4100" spc="-170"/>
              <a:t> </a:t>
            </a:r>
            <a:r>
              <a:rPr dirty="0" sz="4100" spc="-65"/>
              <a:t>astrophysics..</a:t>
            </a:r>
            <a:endParaRPr sz="41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822" y="3502986"/>
            <a:ext cx="18276453" cy="627301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01122" y="9845389"/>
            <a:ext cx="90106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70">
                <a:solidFill>
                  <a:srgbClr val="212121"/>
                </a:solidFill>
                <a:latin typeface="Arial"/>
                <a:cs typeface="Arial"/>
              </a:rPr>
              <a:t>NAOJ</a:t>
            </a:r>
            <a:endParaRPr sz="285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2294747" y="2217081"/>
            <a:ext cx="857885" cy="309880"/>
            <a:chOff x="12294747" y="2217081"/>
            <a:chExt cx="857885" cy="309880"/>
          </a:xfrm>
        </p:grpSpPr>
        <p:sp>
          <p:nvSpPr>
            <p:cNvPr id="6" name="object 6" descr=""/>
            <p:cNvSpPr/>
            <p:nvPr/>
          </p:nvSpPr>
          <p:spPr>
            <a:xfrm>
              <a:off x="12295588" y="2217923"/>
              <a:ext cx="856615" cy="308610"/>
            </a:xfrm>
            <a:custGeom>
              <a:avLst/>
              <a:gdLst/>
              <a:ahLst/>
              <a:cxnLst/>
              <a:rect l="l" t="t" r="r" b="b"/>
              <a:pathLst>
                <a:path w="856615" h="308610">
                  <a:moveTo>
                    <a:pt x="766746" y="110531"/>
                  </a:moveTo>
                  <a:lnTo>
                    <a:pt x="365257" y="110531"/>
                  </a:lnTo>
                  <a:lnTo>
                    <a:pt x="366940" y="111092"/>
                  </a:lnTo>
                  <a:lnTo>
                    <a:pt x="733320" y="111092"/>
                  </a:lnTo>
                  <a:lnTo>
                    <a:pt x="738931" y="115580"/>
                  </a:lnTo>
                  <a:lnTo>
                    <a:pt x="776698" y="139987"/>
                  </a:lnTo>
                  <a:lnTo>
                    <a:pt x="800836" y="152237"/>
                  </a:lnTo>
                  <a:lnTo>
                    <a:pt x="804202" y="153920"/>
                  </a:lnTo>
                  <a:lnTo>
                    <a:pt x="804577" y="154294"/>
                  </a:lnTo>
                  <a:lnTo>
                    <a:pt x="784062" y="164920"/>
                  </a:lnTo>
                  <a:lnTo>
                    <a:pt x="766283" y="174914"/>
                  </a:lnTo>
                  <a:lnTo>
                    <a:pt x="751240" y="184277"/>
                  </a:lnTo>
                  <a:lnTo>
                    <a:pt x="738931" y="193008"/>
                  </a:lnTo>
                  <a:lnTo>
                    <a:pt x="733320" y="197497"/>
                  </a:lnTo>
                  <a:lnTo>
                    <a:pt x="8977" y="197497"/>
                  </a:lnTo>
                  <a:lnTo>
                    <a:pt x="2992" y="199367"/>
                  </a:lnTo>
                  <a:lnTo>
                    <a:pt x="0" y="203108"/>
                  </a:lnTo>
                  <a:lnTo>
                    <a:pt x="0" y="213581"/>
                  </a:lnTo>
                  <a:lnTo>
                    <a:pt x="2618" y="217321"/>
                  </a:lnTo>
                  <a:lnTo>
                    <a:pt x="7855" y="219940"/>
                  </a:lnTo>
                  <a:lnTo>
                    <a:pt x="708633" y="219940"/>
                  </a:lnTo>
                  <a:lnTo>
                    <a:pt x="703023" y="225550"/>
                  </a:lnTo>
                  <a:lnTo>
                    <a:pt x="676652" y="257952"/>
                  </a:lnTo>
                  <a:lnTo>
                    <a:pt x="654770" y="294562"/>
                  </a:lnTo>
                  <a:lnTo>
                    <a:pt x="651965" y="302604"/>
                  </a:lnTo>
                  <a:lnTo>
                    <a:pt x="651965" y="306719"/>
                  </a:lnTo>
                  <a:lnTo>
                    <a:pt x="655705" y="308028"/>
                  </a:lnTo>
                  <a:lnTo>
                    <a:pt x="663186" y="308028"/>
                  </a:lnTo>
                  <a:lnTo>
                    <a:pt x="675530" y="301295"/>
                  </a:lnTo>
                  <a:lnTo>
                    <a:pt x="698744" y="263002"/>
                  </a:lnTo>
                  <a:lnTo>
                    <a:pt x="726868" y="230039"/>
                  </a:lnTo>
                  <a:lnTo>
                    <a:pt x="759901" y="202406"/>
                  </a:lnTo>
                  <a:lnTo>
                    <a:pt x="797844" y="180104"/>
                  </a:lnTo>
                  <a:lnTo>
                    <a:pt x="840859" y="163645"/>
                  </a:lnTo>
                  <a:lnTo>
                    <a:pt x="847779" y="161588"/>
                  </a:lnTo>
                  <a:lnTo>
                    <a:pt x="854512" y="159344"/>
                  </a:lnTo>
                  <a:lnTo>
                    <a:pt x="856195" y="157287"/>
                  </a:lnTo>
                  <a:lnTo>
                    <a:pt x="856195" y="151302"/>
                  </a:lnTo>
                  <a:lnTo>
                    <a:pt x="853016" y="148871"/>
                  </a:lnTo>
                  <a:lnTo>
                    <a:pt x="846657" y="147000"/>
                  </a:lnTo>
                  <a:lnTo>
                    <a:pt x="833612" y="142968"/>
                  </a:lnTo>
                  <a:lnTo>
                    <a:pt x="820287" y="138163"/>
                  </a:lnTo>
                  <a:lnTo>
                    <a:pt x="806681" y="132588"/>
                  </a:lnTo>
                  <a:lnTo>
                    <a:pt x="792794" y="126241"/>
                  </a:lnTo>
                  <a:lnTo>
                    <a:pt x="778381" y="118351"/>
                  </a:lnTo>
                  <a:lnTo>
                    <a:pt x="766746" y="110531"/>
                  </a:lnTo>
                  <a:close/>
                </a:path>
                <a:path w="856615" h="308610">
                  <a:moveTo>
                    <a:pt x="668984" y="0"/>
                  </a:moveTo>
                  <a:lnTo>
                    <a:pt x="654957" y="0"/>
                  </a:lnTo>
                  <a:lnTo>
                    <a:pt x="651965" y="2057"/>
                  </a:lnTo>
                  <a:lnTo>
                    <a:pt x="651965" y="6171"/>
                  </a:lnTo>
                  <a:lnTo>
                    <a:pt x="652982" y="10239"/>
                  </a:lnTo>
                  <a:lnTo>
                    <a:pt x="676512" y="50110"/>
                  </a:lnTo>
                  <a:lnTo>
                    <a:pt x="703023" y="83038"/>
                  </a:lnTo>
                  <a:lnTo>
                    <a:pt x="708633" y="88649"/>
                  </a:lnTo>
                  <a:lnTo>
                    <a:pt x="7855" y="88649"/>
                  </a:lnTo>
                  <a:lnTo>
                    <a:pt x="2618" y="91267"/>
                  </a:lnTo>
                  <a:lnTo>
                    <a:pt x="0" y="95008"/>
                  </a:lnTo>
                  <a:lnTo>
                    <a:pt x="0" y="105481"/>
                  </a:lnTo>
                  <a:lnTo>
                    <a:pt x="2992" y="109221"/>
                  </a:lnTo>
                  <a:lnTo>
                    <a:pt x="8977" y="111092"/>
                  </a:lnTo>
                  <a:lnTo>
                    <a:pt x="187397" y="111092"/>
                  </a:lnTo>
                  <a:lnTo>
                    <a:pt x="766746" y="110531"/>
                  </a:lnTo>
                  <a:lnTo>
                    <a:pt x="763197" y="108146"/>
                  </a:lnTo>
                  <a:lnTo>
                    <a:pt x="747242" y="95627"/>
                  </a:lnTo>
                  <a:lnTo>
                    <a:pt x="714244" y="64207"/>
                  </a:lnTo>
                  <a:lnTo>
                    <a:pt x="686751" y="27457"/>
                  </a:lnTo>
                  <a:lnTo>
                    <a:pt x="675530" y="7293"/>
                  </a:lnTo>
                  <a:lnTo>
                    <a:pt x="673847" y="4488"/>
                  </a:lnTo>
                  <a:lnTo>
                    <a:pt x="671602" y="1122"/>
                  </a:lnTo>
                  <a:lnTo>
                    <a:pt x="669732" y="187"/>
                  </a:lnTo>
                  <a:lnTo>
                    <a:pt x="668984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295588" y="2217923"/>
              <a:ext cx="856615" cy="308610"/>
            </a:xfrm>
            <a:custGeom>
              <a:avLst/>
              <a:gdLst/>
              <a:ahLst/>
              <a:cxnLst/>
              <a:rect l="l" t="t" r="r" b="b"/>
              <a:pathLst>
                <a:path w="856615" h="308610">
                  <a:moveTo>
                    <a:pt x="651965" y="6171"/>
                  </a:moveTo>
                  <a:lnTo>
                    <a:pt x="651965" y="2057"/>
                  </a:lnTo>
                  <a:lnTo>
                    <a:pt x="654957" y="0"/>
                  </a:lnTo>
                  <a:lnTo>
                    <a:pt x="660942" y="0"/>
                  </a:lnTo>
                  <a:lnTo>
                    <a:pt x="662812" y="0"/>
                  </a:lnTo>
                  <a:lnTo>
                    <a:pt x="668984" y="0"/>
                  </a:lnTo>
                  <a:lnTo>
                    <a:pt x="669732" y="187"/>
                  </a:lnTo>
                  <a:lnTo>
                    <a:pt x="670480" y="561"/>
                  </a:lnTo>
                  <a:lnTo>
                    <a:pt x="671228" y="935"/>
                  </a:lnTo>
                  <a:lnTo>
                    <a:pt x="671602" y="1122"/>
                  </a:lnTo>
                  <a:lnTo>
                    <a:pt x="671977" y="1683"/>
                  </a:lnTo>
                  <a:lnTo>
                    <a:pt x="672725" y="2805"/>
                  </a:lnTo>
                  <a:lnTo>
                    <a:pt x="673473" y="3927"/>
                  </a:lnTo>
                  <a:lnTo>
                    <a:pt x="673847" y="4488"/>
                  </a:lnTo>
                  <a:lnTo>
                    <a:pt x="674408" y="5423"/>
                  </a:lnTo>
                  <a:lnTo>
                    <a:pt x="675530" y="7293"/>
                  </a:lnTo>
                  <a:lnTo>
                    <a:pt x="699656" y="46428"/>
                  </a:lnTo>
                  <a:lnTo>
                    <a:pt x="730515" y="80794"/>
                  </a:lnTo>
                  <a:lnTo>
                    <a:pt x="763197" y="108146"/>
                  </a:lnTo>
                  <a:lnTo>
                    <a:pt x="806681" y="132588"/>
                  </a:lnTo>
                  <a:lnTo>
                    <a:pt x="846657" y="147000"/>
                  </a:lnTo>
                  <a:lnTo>
                    <a:pt x="853016" y="148871"/>
                  </a:lnTo>
                  <a:lnTo>
                    <a:pt x="856195" y="151302"/>
                  </a:lnTo>
                  <a:lnTo>
                    <a:pt x="856195" y="154294"/>
                  </a:lnTo>
                  <a:lnTo>
                    <a:pt x="856195" y="157287"/>
                  </a:lnTo>
                  <a:lnTo>
                    <a:pt x="854512" y="159344"/>
                  </a:lnTo>
                  <a:lnTo>
                    <a:pt x="851145" y="160466"/>
                  </a:lnTo>
                  <a:lnTo>
                    <a:pt x="847779" y="161588"/>
                  </a:lnTo>
                  <a:lnTo>
                    <a:pt x="840859" y="163645"/>
                  </a:lnTo>
                  <a:lnTo>
                    <a:pt x="797844" y="180104"/>
                  </a:lnTo>
                  <a:lnTo>
                    <a:pt x="759901" y="202406"/>
                  </a:lnTo>
                  <a:lnTo>
                    <a:pt x="726868" y="230039"/>
                  </a:lnTo>
                  <a:lnTo>
                    <a:pt x="698744" y="263002"/>
                  </a:lnTo>
                  <a:lnTo>
                    <a:pt x="675530" y="301295"/>
                  </a:lnTo>
                  <a:lnTo>
                    <a:pt x="674034" y="304662"/>
                  </a:lnTo>
                  <a:lnTo>
                    <a:pt x="672725" y="306532"/>
                  </a:lnTo>
                  <a:lnTo>
                    <a:pt x="671602" y="306906"/>
                  </a:lnTo>
                  <a:lnTo>
                    <a:pt x="670480" y="307280"/>
                  </a:lnTo>
                  <a:lnTo>
                    <a:pt x="667675" y="307654"/>
                  </a:lnTo>
                  <a:lnTo>
                    <a:pt x="663186" y="308028"/>
                  </a:lnTo>
                  <a:lnTo>
                    <a:pt x="655705" y="308028"/>
                  </a:lnTo>
                  <a:lnTo>
                    <a:pt x="651965" y="306719"/>
                  </a:lnTo>
                  <a:lnTo>
                    <a:pt x="651965" y="304100"/>
                  </a:lnTo>
                  <a:lnTo>
                    <a:pt x="651965" y="302604"/>
                  </a:lnTo>
                  <a:lnTo>
                    <a:pt x="676652" y="257952"/>
                  </a:lnTo>
                  <a:lnTo>
                    <a:pt x="703023" y="225550"/>
                  </a:lnTo>
                  <a:lnTo>
                    <a:pt x="708633" y="219940"/>
                  </a:lnTo>
                  <a:lnTo>
                    <a:pt x="7855" y="219940"/>
                  </a:lnTo>
                  <a:lnTo>
                    <a:pt x="2618" y="217321"/>
                  </a:lnTo>
                  <a:lnTo>
                    <a:pt x="0" y="213581"/>
                  </a:lnTo>
                  <a:lnTo>
                    <a:pt x="0" y="208718"/>
                  </a:lnTo>
                  <a:lnTo>
                    <a:pt x="0" y="203108"/>
                  </a:lnTo>
                  <a:lnTo>
                    <a:pt x="2992" y="199367"/>
                  </a:lnTo>
                  <a:lnTo>
                    <a:pt x="8977" y="197497"/>
                  </a:lnTo>
                  <a:lnTo>
                    <a:pt x="733320" y="197497"/>
                  </a:lnTo>
                  <a:lnTo>
                    <a:pt x="738931" y="193008"/>
                  </a:lnTo>
                  <a:lnTo>
                    <a:pt x="751240" y="184277"/>
                  </a:lnTo>
                  <a:lnTo>
                    <a:pt x="766283" y="174914"/>
                  </a:lnTo>
                  <a:lnTo>
                    <a:pt x="784062" y="164920"/>
                  </a:lnTo>
                  <a:lnTo>
                    <a:pt x="804577" y="154294"/>
                  </a:lnTo>
                  <a:lnTo>
                    <a:pt x="804202" y="153920"/>
                  </a:lnTo>
                  <a:lnTo>
                    <a:pt x="800836" y="152237"/>
                  </a:lnTo>
                  <a:lnTo>
                    <a:pt x="794477" y="149245"/>
                  </a:lnTo>
                  <a:lnTo>
                    <a:pt x="789322" y="146720"/>
                  </a:lnTo>
                  <a:lnTo>
                    <a:pt x="753800" y="126241"/>
                  </a:lnTo>
                  <a:lnTo>
                    <a:pt x="733320" y="111092"/>
                  </a:lnTo>
                  <a:lnTo>
                    <a:pt x="366940" y="111092"/>
                  </a:lnTo>
                  <a:lnTo>
                    <a:pt x="365257" y="110531"/>
                  </a:lnTo>
                  <a:lnTo>
                    <a:pt x="187397" y="111092"/>
                  </a:lnTo>
                  <a:lnTo>
                    <a:pt x="8977" y="111092"/>
                  </a:lnTo>
                  <a:lnTo>
                    <a:pt x="2992" y="109221"/>
                  </a:lnTo>
                  <a:lnTo>
                    <a:pt x="0" y="105481"/>
                  </a:lnTo>
                  <a:lnTo>
                    <a:pt x="0" y="99870"/>
                  </a:lnTo>
                  <a:lnTo>
                    <a:pt x="0" y="95008"/>
                  </a:lnTo>
                  <a:lnTo>
                    <a:pt x="2618" y="91267"/>
                  </a:lnTo>
                  <a:lnTo>
                    <a:pt x="7855" y="88649"/>
                  </a:lnTo>
                  <a:lnTo>
                    <a:pt x="708633" y="88649"/>
                  </a:lnTo>
                  <a:lnTo>
                    <a:pt x="703023" y="83038"/>
                  </a:lnTo>
                  <a:lnTo>
                    <a:pt x="676512" y="50110"/>
                  </a:lnTo>
                  <a:lnTo>
                    <a:pt x="656033" y="16832"/>
                  </a:lnTo>
                  <a:lnTo>
                    <a:pt x="652982" y="10239"/>
                  </a:lnTo>
                  <a:lnTo>
                    <a:pt x="651965" y="6171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1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Upcoming</a:t>
            </a:r>
            <a:r>
              <a:rPr dirty="0" spc="-445"/>
              <a:t> </a:t>
            </a:r>
            <a:r>
              <a:rPr dirty="0" spc="-440"/>
              <a:t>Results:</a:t>
            </a:r>
            <a:r>
              <a:rPr dirty="0" spc="-445"/>
              <a:t> </a:t>
            </a:r>
            <a:r>
              <a:rPr dirty="0" spc="-730"/>
              <a:t>19+20</a:t>
            </a:r>
            <a:r>
              <a:rPr dirty="0" spc="-445"/>
              <a:t> </a:t>
            </a:r>
            <a:r>
              <a:rPr dirty="0" spc="-1100"/>
              <a:t>QE</a:t>
            </a:r>
            <a:r>
              <a:rPr dirty="0" spc="-445"/>
              <a:t> </a:t>
            </a:r>
            <a:r>
              <a:rPr dirty="0" spc="-345"/>
              <a:t>Lensing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1675" y="2004008"/>
            <a:ext cx="11122368" cy="84141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678099" y="3396782"/>
            <a:ext cx="1490345" cy="652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00" spc="-50">
                <a:solidFill>
                  <a:srgbClr val="212121"/>
                </a:solidFill>
                <a:latin typeface="Arial"/>
                <a:cs typeface="Arial"/>
              </a:rPr>
              <a:t>Myself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17163" y="2389265"/>
            <a:ext cx="2684354" cy="283665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3033219" y="5181256"/>
            <a:ext cx="1894839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20">
                <a:solidFill>
                  <a:srgbClr val="666666"/>
                </a:solidFill>
                <a:latin typeface="Arial"/>
                <a:cs typeface="Arial"/>
              </a:rPr>
              <a:t>Yuuki</a:t>
            </a:r>
            <a:r>
              <a:rPr dirty="0" sz="2850" spc="-10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50">
                <a:solidFill>
                  <a:srgbClr val="666666"/>
                </a:solidFill>
                <a:latin typeface="Arial"/>
                <a:cs typeface="Arial"/>
              </a:rPr>
              <a:t>Omori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64757" y="5663796"/>
            <a:ext cx="2703392" cy="312222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033219" y="8741357"/>
            <a:ext cx="284988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65">
                <a:solidFill>
                  <a:srgbClr val="666666"/>
                </a:solidFill>
                <a:latin typeface="Arial"/>
                <a:cs typeface="Arial"/>
              </a:rPr>
              <a:t>Federico</a:t>
            </a:r>
            <a:r>
              <a:rPr dirty="0" sz="2850" spc="-12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70">
                <a:solidFill>
                  <a:srgbClr val="666666"/>
                </a:solidFill>
                <a:latin typeface="Arial"/>
                <a:cs typeface="Arial"/>
              </a:rPr>
              <a:t>Bianchini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01314" y="5663796"/>
            <a:ext cx="2503493" cy="315078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6118560" y="8769914"/>
            <a:ext cx="196278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70">
                <a:solidFill>
                  <a:srgbClr val="666666"/>
                </a:solidFill>
                <a:latin typeface="Arial"/>
                <a:cs typeface="Arial"/>
              </a:rPr>
              <a:t>Yuka</a:t>
            </a:r>
            <a:r>
              <a:rPr dirty="0" sz="2850" spc="-9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50">
                <a:solidFill>
                  <a:srgbClr val="666666"/>
                </a:solidFill>
                <a:latin typeface="Arial"/>
                <a:cs typeface="Arial"/>
              </a:rPr>
              <a:t>Nakato</a:t>
            </a:r>
            <a:endParaRPr sz="28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19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Upcoming</a:t>
            </a:r>
            <a:r>
              <a:rPr dirty="0" spc="-445"/>
              <a:t> </a:t>
            </a:r>
            <a:r>
              <a:rPr dirty="0" spc="-440"/>
              <a:t>Results:</a:t>
            </a:r>
            <a:r>
              <a:rPr dirty="0" spc="-445"/>
              <a:t> </a:t>
            </a:r>
            <a:r>
              <a:rPr dirty="0" spc="-730"/>
              <a:t>19+20</a:t>
            </a:r>
            <a:r>
              <a:rPr dirty="0" spc="-445"/>
              <a:t> </a:t>
            </a:r>
            <a:r>
              <a:rPr dirty="0" spc="-1100"/>
              <a:t>QE</a:t>
            </a:r>
            <a:r>
              <a:rPr dirty="0" spc="-445"/>
              <a:t> </a:t>
            </a:r>
            <a:r>
              <a:rPr dirty="0" spc="-345"/>
              <a:t>Lensing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8802" y="1920862"/>
            <a:ext cx="15797229" cy="8617177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20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Upcoming</a:t>
            </a:r>
            <a:r>
              <a:rPr dirty="0" spc="-445"/>
              <a:t> </a:t>
            </a:r>
            <a:r>
              <a:rPr dirty="0" spc="-440"/>
              <a:t>Results:</a:t>
            </a:r>
            <a:r>
              <a:rPr dirty="0" spc="-445"/>
              <a:t> </a:t>
            </a:r>
            <a:r>
              <a:rPr dirty="0" spc="-730"/>
              <a:t>19+20</a:t>
            </a:r>
            <a:r>
              <a:rPr dirty="0" spc="-445"/>
              <a:t> </a:t>
            </a:r>
            <a:r>
              <a:rPr dirty="0" spc="-1100"/>
              <a:t>QE</a:t>
            </a:r>
            <a:r>
              <a:rPr dirty="0" spc="-445"/>
              <a:t> </a:t>
            </a:r>
            <a:r>
              <a:rPr dirty="0" spc="-345"/>
              <a:t>Lensing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8802" y="1920862"/>
            <a:ext cx="15797229" cy="8617177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9689221" y="11021897"/>
            <a:ext cx="285115" cy="15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z="1050" spc="-20">
                <a:solidFill>
                  <a:srgbClr val="6F6F6F"/>
                </a:solidFill>
                <a:latin typeface="Helvetica"/>
                <a:cs typeface="Helvetica"/>
              </a:rPr>
              <a:t>20.1</a:t>
            </a:r>
            <a:endParaRPr sz="10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Upcoming</a:t>
            </a:r>
            <a:r>
              <a:rPr dirty="0" spc="-445"/>
              <a:t> </a:t>
            </a:r>
            <a:r>
              <a:rPr dirty="0" spc="-440"/>
              <a:t>Results:</a:t>
            </a:r>
            <a:r>
              <a:rPr dirty="0" spc="-445"/>
              <a:t> </a:t>
            </a:r>
            <a:r>
              <a:rPr dirty="0" spc="-730"/>
              <a:t>19+20</a:t>
            </a:r>
            <a:r>
              <a:rPr dirty="0" spc="-445"/>
              <a:t> </a:t>
            </a:r>
            <a:r>
              <a:rPr dirty="0" spc="-1100"/>
              <a:t>QE</a:t>
            </a:r>
            <a:r>
              <a:rPr dirty="0" spc="-445"/>
              <a:t> </a:t>
            </a:r>
            <a:r>
              <a:rPr dirty="0" spc="-345"/>
              <a:t>Lensing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3652" y="1875039"/>
            <a:ext cx="16811658" cy="670245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516311" y="8099161"/>
            <a:ext cx="4060190" cy="652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Federico</a:t>
            </a: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Bianchini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1122" y="9384224"/>
            <a:ext cx="4690110" cy="652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00" spc="-565">
                <a:solidFill>
                  <a:srgbClr val="212121"/>
                </a:solidFill>
                <a:latin typeface="Arial"/>
                <a:cs typeface="Arial"/>
              </a:rPr>
              <a:t>1.3%</a:t>
            </a:r>
            <a:r>
              <a:rPr dirty="0" sz="4100" spc="-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0">
                <a:solidFill>
                  <a:srgbClr val="212121"/>
                </a:solidFill>
                <a:latin typeface="Arial"/>
                <a:cs typeface="Arial"/>
              </a:rPr>
              <a:t>measurement</a:t>
            </a:r>
            <a:r>
              <a:rPr dirty="0" sz="4100" spc="-1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of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363553" y="9384224"/>
            <a:ext cx="8604885" cy="652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from</a:t>
            </a:r>
            <a:r>
              <a:rPr dirty="0" sz="4100" spc="-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SPT-</a:t>
            </a:r>
            <a:r>
              <a:rPr dirty="0" sz="4100" spc="-315">
                <a:solidFill>
                  <a:srgbClr val="212121"/>
                </a:solidFill>
                <a:latin typeface="Arial"/>
                <a:cs typeface="Arial"/>
              </a:rPr>
              <a:t>3G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0">
                <a:solidFill>
                  <a:srgbClr val="212121"/>
                </a:solidFill>
                <a:latin typeface="Arial"/>
                <a:cs typeface="Arial"/>
              </a:rPr>
              <a:t>lensing</a:t>
            </a:r>
            <a:r>
              <a:rPr dirty="0" sz="4100" spc="-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40">
                <a:solidFill>
                  <a:srgbClr val="212121"/>
                </a:solidFill>
                <a:latin typeface="Arial"/>
                <a:cs typeface="Arial"/>
              </a:rPr>
              <a:t>+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70">
                <a:solidFill>
                  <a:srgbClr val="212121"/>
                </a:solidFill>
                <a:latin typeface="Arial"/>
                <a:cs typeface="Arial"/>
              </a:rPr>
              <a:t>DESI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40">
                <a:solidFill>
                  <a:srgbClr val="212121"/>
                </a:solidFill>
                <a:latin typeface="Arial"/>
                <a:cs typeface="Arial"/>
              </a:rPr>
              <a:t>BAO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5">
                <a:solidFill>
                  <a:srgbClr val="212121"/>
                </a:solidFill>
                <a:latin typeface="Arial"/>
                <a:cs typeface="Arial"/>
              </a:rPr>
              <a:t>alone!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8929" y="9679975"/>
            <a:ext cx="504310" cy="33622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21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Upcoming</a:t>
            </a:r>
            <a:r>
              <a:rPr dirty="0" spc="-420"/>
              <a:t> </a:t>
            </a:r>
            <a:r>
              <a:rPr dirty="0" spc="-440"/>
              <a:t>Results:</a:t>
            </a:r>
            <a:r>
              <a:rPr dirty="0" spc="-420"/>
              <a:t> </a:t>
            </a:r>
            <a:r>
              <a:rPr dirty="0" spc="-405"/>
              <a:t>Cross-</a:t>
            </a:r>
            <a:r>
              <a:rPr dirty="0" spc="-155"/>
              <a:t>correlations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1122" y="2778048"/>
            <a:ext cx="7428230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260"/>
              </a:spcBef>
            </a:pPr>
            <a:r>
              <a:rPr dirty="0" sz="4100" spc="-285">
                <a:solidFill>
                  <a:srgbClr val="4581B4"/>
                </a:solidFill>
                <a:latin typeface="Arial"/>
                <a:cs typeface="Arial"/>
              </a:rPr>
              <a:t>SPT-</a:t>
            </a:r>
            <a:r>
              <a:rPr dirty="0" sz="4100" spc="-315">
                <a:solidFill>
                  <a:srgbClr val="4581B4"/>
                </a:solidFill>
                <a:latin typeface="Arial"/>
                <a:cs typeface="Arial"/>
              </a:rPr>
              <a:t>3G</a:t>
            </a:r>
            <a:r>
              <a:rPr dirty="0" sz="4100" spc="-155">
                <a:solidFill>
                  <a:srgbClr val="4581B4"/>
                </a:solidFill>
                <a:latin typeface="Arial"/>
                <a:cs typeface="Arial"/>
              </a:rPr>
              <a:t> </a:t>
            </a:r>
            <a:r>
              <a:rPr dirty="0" sz="4100" spc="-130">
                <a:solidFill>
                  <a:srgbClr val="4581B4"/>
                </a:solidFill>
                <a:latin typeface="Arial"/>
                <a:cs typeface="Arial"/>
              </a:rPr>
              <a:t>lensing</a:t>
            </a: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:</a:t>
            </a:r>
            <a:r>
              <a:rPr dirty="0" sz="4100" spc="-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large</a:t>
            </a:r>
            <a:r>
              <a:rPr dirty="0" sz="4100" spc="-155">
                <a:solidFill>
                  <a:srgbClr val="212121"/>
                </a:solidFill>
                <a:latin typeface="Arial"/>
                <a:cs typeface="Arial"/>
              </a:rPr>
              <a:t> scales,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high 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(mostly</a:t>
            </a:r>
            <a:r>
              <a:rPr dirty="0" sz="4100" spc="-2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linear)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1122" y="4862706"/>
            <a:ext cx="7365365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260"/>
              </a:spcBef>
            </a:pPr>
            <a:r>
              <a:rPr dirty="0" sz="4050" spc="-110">
                <a:solidFill>
                  <a:srgbClr val="20B1AA"/>
                </a:solidFill>
                <a:latin typeface="Arial"/>
                <a:cs typeface="Arial"/>
              </a:rPr>
              <a:t>Cosmic</a:t>
            </a:r>
            <a:r>
              <a:rPr dirty="0" sz="4050" spc="-135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4050" spc="-180">
                <a:solidFill>
                  <a:srgbClr val="20B1AA"/>
                </a:solidFill>
                <a:latin typeface="Arial"/>
                <a:cs typeface="Arial"/>
              </a:rPr>
              <a:t>shear:</a:t>
            </a:r>
            <a:r>
              <a:rPr dirty="0" sz="4050" spc="-130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4100" spc="-70">
                <a:solidFill>
                  <a:srgbClr val="212121"/>
                </a:solidFill>
                <a:latin typeface="Arial"/>
                <a:cs typeface="Arial"/>
              </a:rPr>
              <a:t>smaller</a:t>
            </a:r>
            <a:r>
              <a:rPr dirty="0" sz="4100" spc="-2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55">
                <a:solidFill>
                  <a:srgbClr val="212121"/>
                </a:solidFill>
                <a:latin typeface="Arial"/>
                <a:cs typeface="Arial"/>
              </a:rPr>
              <a:t>scales,</a:t>
            </a: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low 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(mostly</a:t>
            </a:r>
            <a:r>
              <a:rPr dirty="0" sz="4100" spc="-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non-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linear)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452616" y="3064313"/>
            <a:ext cx="245110" cy="255904"/>
            <a:chOff x="8452616" y="3064313"/>
            <a:chExt cx="245110" cy="255904"/>
          </a:xfrm>
        </p:grpSpPr>
        <p:sp>
          <p:nvSpPr>
            <p:cNvPr id="6" name="object 6" descr=""/>
            <p:cNvSpPr/>
            <p:nvPr/>
          </p:nvSpPr>
          <p:spPr>
            <a:xfrm>
              <a:off x="8453458" y="3065154"/>
              <a:ext cx="243204" cy="254635"/>
            </a:xfrm>
            <a:custGeom>
              <a:avLst/>
              <a:gdLst/>
              <a:ahLst/>
              <a:cxnLst/>
              <a:rect l="l" t="t" r="r" b="b"/>
              <a:pathLst>
                <a:path w="243204" h="254635">
                  <a:moveTo>
                    <a:pt x="239560" y="0"/>
                  </a:moveTo>
                  <a:lnTo>
                    <a:pt x="227030" y="0"/>
                  </a:lnTo>
                  <a:lnTo>
                    <a:pt x="224225" y="187"/>
                  </a:lnTo>
                  <a:lnTo>
                    <a:pt x="223851" y="561"/>
                  </a:lnTo>
                  <a:lnTo>
                    <a:pt x="223477" y="561"/>
                  </a:lnTo>
                  <a:lnTo>
                    <a:pt x="219176" y="6732"/>
                  </a:lnTo>
                  <a:lnTo>
                    <a:pt x="210947" y="19075"/>
                  </a:lnTo>
                  <a:lnTo>
                    <a:pt x="204776" y="27174"/>
                  </a:lnTo>
                  <a:lnTo>
                    <a:pt x="198605" y="32960"/>
                  </a:lnTo>
                  <a:lnTo>
                    <a:pt x="192433" y="36431"/>
                  </a:lnTo>
                  <a:lnTo>
                    <a:pt x="186262" y="37589"/>
                  </a:lnTo>
                  <a:lnTo>
                    <a:pt x="178782" y="37215"/>
                  </a:lnTo>
                  <a:lnTo>
                    <a:pt x="171675" y="34035"/>
                  </a:lnTo>
                  <a:lnTo>
                    <a:pt x="164943" y="28051"/>
                  </a:lnTo>
                  <a:lnTo>
                    <a:pt x="159823" y="23528"/>
                  </a:lnTo>
                  <a:lnTo>
                    <a:pt x="125215" y="596"/>
                  </a:lnTo>
                  <a:lnTo>
                    <a:pt x="118377" y="0"/>
                  </a:lnTo>
                  <a:lnTo>
                    <a:pt x="116507" y="0"/>
                  </a:lnTo>
                  <a:lnTo>
                    <a:pt x="80437" y="13114"/>
                  </a:lnTo>
                  <a:lnTo>
                    <a:pt x="51930" y="47231"/>
                  </a:lnTo>
                  <a:lnTo>
                    <a:pt x="46004" y="63770"/>
                  </a:lnTo>
                  <a:lnTo>
                    <a:pt x="46004" y="68632"/>
                  </a:lnTo>
                  <a:lnTo>
                    <a:pt x="49931" y="70128"/>
                  </a:lnTo>
                  <a:lnTo>
                    <a:pt x="62274" y="70128"/>
                  </a:lnTo>
                  <a:lnTo>
                    <a:pt x="65079" y="69567"/>
                  </a:lnTo>
                  <a:lnTo>
                    <a:pt x="66201" y="68445"/>
                  </a:lnTo>
                  <a:lnTo>
                    <a:pt x="67323" y="66201"/>
                  </a:lnTo>
                  <a:lnTo>
                    <a:pt x="68819" y="63957"/>
                  </a:lnTo>
                  <a:lnTo>
                    <a:pt x="70128" y="61900"/>
                  </a:lnTo>
                  <a:lnTo>
                    <a:pt x="72373" y="58160"/>
                  </a:lnTo>
                  <a:lnTo>
                    <a:pt x="74617" y="56103"/>
                  </a:lnTo>
                  <a:lnTo>
                    <a:pt x="81349" y="51614"/>
                  </a:lnTo>
                  <a:lnTo>
                    <a:pt x="85650" y="49744"/>
                  </a:lnTo>
                  <a:lnTo>
                    <a:pt x="96123" y="46752"/>
                  </a:lnTo>
                  <a:lnTo>
                    <a:pt x="102481" y="46004"/>
                  </a:lnTo>
                  <a:lnTo>
                    <a:pt x="109962" y="46004"/>
                  </a:lnTo>
                  <a:lnTo>
                    <a:pt x="156212" y="54875"/>
                  </a:lnTo>
                  <a:lnTo>
                    <a:pt x="164803" y="56804"/>
                  </a:lnTo>
                  <a:lnTo>
                    <a:pt x="171079" y="57961"/>
                  </a:lnTo>
                  <a:lnTo>
                    <a:pt x="175041" y="58347"/>
                  </a:lnTo>
                  <a:lnTo>
                    <a:pt x="176911" y="58347"/>
                  </a:lnTo>
                  <a:lnTo>
                    <a:pt x="175602" y="61339"/>
                  </a:lnTo>
                  <a:lnTo>
                    <a:pt x="148813" y="88923"/>
                  </a:lnTo>
                  <a:lnTo>
                    <a:pt x="106596" y="127915"/>
                  </a:lnTo>
                  <a:lnTo>
                    <a:pt x="82401" y="150356"/>
                  </a:lnTo>
                  <a:lnTo>
                    <a:pt x="45373" y="186823"/>
                  </a:lnTo>
                  <a:lnTo>
                    <a:pt x="18303" y="218802"/>
                  </a:lnTo>
                  <a:lnTo>
                    <a:pt x="0" y="249098"/>
                  </a:lnTo>
                  <a:lnTo>
                    <a:pt x="0" y="250220"/>
                  </a:lnTo>
                  <a:lnTo>
                    <a:pt x="1122" y="251903"/>
                  </a:lnTo>
                  <a:lnTo>
                    <a:pt x="3366" y="254147"/>
                  </a:lnTo>
                  <a:lnTo>
                    <a:pt x="17578" y="254147"/>
                  </a:lnTo>
                  <a:lnTo>
                    <a:pt x="20758" y="252651"/>
                  </a:lnTo>
                  <a:lnTo>
                    <a:pt x="23002" y="249659"/>
                  </a:lnTo>
                  <a:lnTo>
                    <a:pt x="33135" y="234931"/>
                  </a:lnTo>
                  <a:lnTo>
                    <a:pt x="43900" y="224412"/>
                  </a:lnTo>
                  <a:lnTo>
                    <a:pt x="55296" y="218101"/>
                  </a:lnTo>
                  <a:lnTo>
                    <a:pt x="67323" y="215997"/>
                  </a:lnTo>
                  <a:lnTo>
                    <a:pt x="74430" y="215997"/>
                  </a:lnTo>
                  <a:lnTo>
                    <a:pt x="81536" y="219176"/>
                  </a:lnTo>
                  <a:lnTo>
                    <a:pt x="88642" y="225534"/>
                  </a:lnTo>
                  <a:lnTo>
                    <a:pt x="94007" y="230303"/>
                  </a:lnTo>
                  <a:lnTo>
                    <a:pt x="129247" y="253551"/>
                  </a:lnTo>
                  <a:lnTo>
                    <a:pt x="136330" y="254147"/>
                  </a:lnTo>
                  <a:lnTo>
                    <a:pt x="150075" y="252464"/>
                  </a:lnTo>
                  <a:lnTo>
                    <a:pt x="191311" y="230583"/>
                  </a:lnTo>
                  <a:lnTo>
                    <a:pt x="222449" y="189453"/>
                  </a:lnTo>
                  <a:lnTo>
                    <a:pt x="228900" y="169618"/>
                  </a:lnTo>
                  <a:lnTo>
                    <a:pt x="228900" y="164008"/>
                  </a:lnTo>
                  <a:lnTo>
                    <a:pt x="225347" y="162138"/>
                  </a:lnTo>
                  <a:lnTo>
                    <a:pt x="213753" y="162138"/>
                  </a:lnTo>
                  <a:lnTo>
                    <a:pt x="202322" y="177706"/>
                  </a:lnTo>
                  <a:lnTo>
                    <a:pt x="197202" y="185140"/>
                  </a:lnTo>
                  <a:lnTo>
                    <a:pt x="163540" y="205477"/>
                  </a:lnTo>
                  <a:lnTo>
                    <a:pt x="143063" y="208142"/>
                  </a:lnTo>
                  <a:lnTo>
                    <a:pt x="136435" y="207757"/>
                  </a:lnTo>
                  <a:lnTo>
                    <a:pt x="128335" y="206599"/>
                  </a:lnTo>
                  <a:lnTo>
                    <a:pt x="118763" y="204671"/>
                  </a:lnTo>
                  <a:lnTo>
                    <a:pt x="96637" y="199271"/>
                  </a:lnTo>
                  <a:lnTo>
                    <a:pt x="86959" y="197342"/>
                  </a:lnTo>
                  <a:lnTo>
                    <a:pt x="78684" y="196185"/>
                  </a:lnTo>
                  <a:lnTo>
                    <a:pt x="71812" y="195800"/>
                  </a:lnTo>
                  <a:lnTo>
                    <a:pt x="63396" y="195239"/>
                  </a:lnTo>
                  <a:lnTo>
                    <a:pt x="70128" y="188506"/>
                  </a:lnTo>
                  <a:lnTo>
                    <a:pt x="78789" y="179670"/>
                  </a:lnTo>
                  <a:lnTo>
                    <a:pt x="92429" y="166626"/>
                  </a:lnTo>
                  <a:lnTo>
                    <a:pt x="111049" y="149374"/>
                  </a:lnTo>
                  <a:lnTo>
                    <a:pt x="134647" y="127915"/>
                  </a:lnTo>
                  <a:lnTo>
                    <a:pt x="158982" y="105509"/>
                  </a:lnTo>
                  <a:lnTo>
                    <a:pt x="197132" y="67639"/>
                  </a:lnTo>
                  <a:lnTo>
                    <a:pt x="225721" y="32352"/>
                  </a:lnTo>
                  <a:lnTo>
                    <a:pt x="228900" y="28238"/>
                  </a:lnTo>
                  <a:lnTo>
                    <a:pt x="235633" y="20010"/>
                  </a:lnTo>
                  <a:lnTo>
                    <a:pt x="238251" y="16082"/>
                  </a:lnTo>
                  <a:lnTo>
                    <a:pt x="241991" y="8602"/>
                  </a:lnTo>
                  <a:lnTo>
                    <a:pt x="242926" y="5984"/>
                  </a:lnTo>
                  <a:lnTo>
                    <a:pt x="242926" y="3740"/>
                  </a:lnTo>
                  <a:lnTo>
                    <a:pt x="241804" y="2244"/>
                  </a:lnTo>
                  <a:lnTo>
                    <a:pt x="23956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453458" y="3065154"/>
              <a:ext cx="243204" cy="254635"/>
            </a:xfrm>
            <a:custGeom>
              <a:avLst/>
              <a:gdLst/>
              <a:ahLst/>
              <a:cxnLst/>
              <a:rect l="l" t="t" r="r" b="b"/>
              <a:pathLst>
                <a:path w="243204" h="254635">
                  <a:moveTo>
                    <a:pt x="175041" y="58347"/>
                  </a:moveTo>
                  <a:lnTo>
                    <a:pt x="171079" y="57961"/>
                  </a:lnTo>
                  <a:lnTo>
                    <a:pt x="164803" y="56804"/>
                  </a:lnTo>
                  <a:lnTo>
                    <a:pt x="156212" y="54875"/>
                  </a:lnTo>
                  <a:lnTo>
                    <a:pt x="145307" y="52175"/>
                  </a:lnTo>
                  <a:lnTo>
                    <a:pt x="134051" y="49475"/>
                  </a:lnTo>
                  <a:lnTo>
                    <a:pt x="124408" y="47547"/>
                  </a:lnTo>
                  <a:lnTo>
                    <a:pt x="116378" y="46390"/>
                  </a:lnTo>
                  <a:lnTo>
                    <a:pt x="109962" y="46004"/>
                  </a:lnTo>
                  <a:lnTo>
                    <a:pt x="102481" y="46004"/>
                  </a:lnTo>
                  <a:lnTo>
                    <a:pt x="96123" y="46752"/>
                  </a:lnTo>
                  <a:lnTo>
                    <a:pt x="90887" y="48248"/>
                  </a:lnTo>
                  <a:lnTo>
                    <a:pt x="85650" y="49744"/>
                  </a:lnTo>
                  <a:lnTo>
                    <a:pt x="81349" y="51614"/>
                  </a:lnTo>
                  <a:lnTo>
                    <a:pt x="77983" y="53859"/>
                  </a:lnTo>
                  <a:lnTo>
                    <a:pt x="74617" y="56103"/>
                  </a:lnTo>
                  <a:lnTo>
                    <a:pt x="72373" y="58160"/>
                  </a:lnTo>
                  <a:lnTo>
                    <a:pt x="71251" y="60030"/>
                  </a:lnTo>
                  <a:lnTo>
                    <a:pt x="70128" y="61900"/>
                  </a:lnTo>
                  <a:lnTo>
                    <a:pt x="68819" y="63957"/>
                  </a:lnTo>
                  <a:lnTo>
                    <a:pt x="67323" y="66201"/>
                  </a:lnTo>
                  <a:lnTo>
                    <a:pt x="66201" y="68445"/>
                  </a:lnTo>
                  <a:lnTo>
                    <a:pt x="65079" y="69567"/>
                  </a:lnTo>
                  <a:lnTo>
                    <a:pt x="62274" y="70128"/>
                  </a:lnTo>
                  <a:lnTo>
                    <a:pt x="57786" y="70128"/>
                  </a:lnTo>
                  <a:lnTo>
                    <a:pt x="49931" y="70128"/>
                  </a:lnTo>
                  <a:lnTo>
                    <a:pt x="46004" y="68632"/>
                  </a:lnTo>
                  <a:lnTo>
                    <a:pt x="46004" y="65640"/>
                  </a:lnTo>
                  <a:lnTo>
                    <a:pt x="46004" y="63770"/>
                  </a:lnTo>
                  <a:lnTo>
                    <a:pt x="63992" y="28437"/>
                  </a:lnTo>
                  <a:lnTo>
                    <a:pt x="98951" y="3576"/>
                  </a:lnTo>
                  <a:lnTo>
                    <a:pt x="116507" y="0"/>
                  </a:lnTo>
                  <a:lnTo>
                    <a:pt x="118377" y="0"/>
                  </a:lnTo>
                  <a:lnTo>
                    <a:pt x="154564" y="18934"/>
                  </a:lnTo>
                  <a:lnTo>
                    <a:pt x="171675" y="34035"/>
                  </a:lnTo>
                  <a:lnTo>
                    <a:pt x="178782" y="37215"/>
                  </a:lnTo>
                  <a:lnTo>
                    <a:pt x="219176" y="6732"/>
                  </a:lnTo>
                  <a:lnTo>
                    <a:pt x="223477" y="561"/>
                  </a:lnTo>
                  <a:lnTo>
                    <a:pt x="223851" y="561"/>
                  </a:lnTo>
                  <a:lnTo>
                    <a:pt x="224225" y="187"/>
                  </a:lnTo>
                  <a:lnTo>
                    <a:pt x="227030" y="0"/>
                  </a:lnTo>
                  <a:lnTo>
                    <a:pt x="232267" y="0"/>
                  </a:lnTo>
                  <a:lnTo>
                    <a:pt x="239560" y="0"/>
                  </a:lnTo>
                  <a:lnTo>
                    <a:pt x="241804" y="2244"/>
                  </a:lnTo>
                  <a:lnTo>
                    <a:pt x="242926" y="3740"/>
                  </a:lnTo>
                  <a:lnTo>
                    <a:pt x="242926" y="4488"/>
                  </a:lnTo>
                  <a:lnTo>
                    <a:pt x="242926" y="5984"/>
                  </a:lnTo>
                  <a:lnTo>
                    <a:pt x="241991" y="8602"/>
                  </a:lnTo>
                  <a:lnTo>
                    <a:pt x="240121" y="12342"/>
                  </a:lnTo>
                  <a:lnTo>
                    <a:pt x="238251" y="16082"/>
                  </a:lnTo>
                  <a:lnTo>
                    <a:pt x="235633" y="20010"/>
                  </a:lnTo>
                  <a:lnTo>
                    <a:pt x="232267" y="24124"/>
                  </a:lnTo>
                  <a:lnTo>
                    <a:pt x="228900" y="28238"/>
                  </a:lnTo>
                  <a:lnTo>
                    <a:pt x="225721" y="32352"/>
                  </a:lnTo>
                  <a:lnTo>
                    <a:pt x="222729" y="36467"/>
                  </a:lnTo>
                  <a:lnTo>
                    <a:pt x="219737" y="40581"/>
                  </a:lnTo>
                  <a:lnTo>
                    <a:pt x="179810" y="85417"/>
                  </a:lnTo>
                  <a:lnTo>
                    <a:pt x="134647" y="127915"/>
                  </a:lnTo>
                  <a:lnTo>
                    <a:pt x="111049" y="149374"/>
                  </a:lnTo>
                  <a:lnTo>
                    <a:pt x="92429" y="166626"/>
                  </a:lnTo>
                  <a:lnTo>
                    <a:pt x="78789" y="179670"/>
                  </a:lnTo>
                  <a:lnTo>
                    <a:pt x="70128" y="188506"/>
                  </a:lnTo>
                  <a:lnTo>
                    <a:pt x="63396" y="195239"/>
                  </a:lnTo>
                  <a:lnTo>
                    <a:pt x="71812" y="195800"/>
                  </a:lnTo>
                  <a:lnTo>
                    <a:pt x="78684" y="196185"/>
                  </a:lnTo>
                  <a:lnTo>
                    <a:pt x="86959" y="197342"/>
                  </a:lnTo>
                  <a:lnTo>
                    <a:pt x="96637" y="199271"/>
                  </a:lnTo>
                  <a:lnTo>
                    <a:pt x="107718" y="201971"/>
                  </a:lnTo>
                  <a:lnTo>
                    <a:pt x="118763" y="204671"/>
                  </a:lnTo>
                  <a:lnTo>
                    <a:pt x="128335" y="206599"/>
                  </a:lnTo>
                  <a:lnTo>
                    <a:pt x="136435" y="207757"/>
                  </a:lnTo>
                  <a:lnTo>
                    <a:pt x="143063" y="208142"/>
                  </a:lnTo>
                  <a:lnTo>
                    <a:pt x="153512" y="207476"/>
                  </a:lnTo>
                  <a:lnTo>
                    <a:pt x="190540" y="191732"/>
                  </a:lnTo>
                  <a:lnTo>
                    <a:pt x="205898" y="169431"/>
                  </a:lnTo>
                  <a:lnTo>
                    <a:pt x="207394" y="166065"/>
                  </a:lnTo>
                  <a:lnTo>
                    <a:pt x="208703" y="164008"/>
                  </a:lnTo>
                  <a:lnTo>
                    <a:pt x="209825" y="163260"/>
                  </a:lnTo>
                  <a:lnTo>
                    <a:pt x="210947" y="162512"/>
                  </a:lnTo>
                  <a:lnTo>
                    <a:pt x="213753" y="162138"/>
                  </a:lnTo>
                  <a:lnTo>
                    <a:pt x="218241" y="162138"/>
                  </a:lnTo>
                  <a:lnTo>
                    <a:pt x="225347" y="162138"/>
                  </a:lnTo>
                  <a:lnTo>
                    <a:pt x="228900" y="164008"/>
                  </a:lnTo>
                  <a:lnTo>
                    <a:pt x="228900" y="167748"/>
                  </a:lnTo>
                  <a:lnTo>
                    <a:pt x="228900" y="169618"/>
                  </a:lnTo>
                  <a:lnTo>
                    <a:pt x="203934" y="218346"/>
                  </a:lnTo>
                  <a:lnTo>
                    <a:pt x="163821" y="247975"/>
                  </a:lnTo>
                  <a:lnTo>
                    <a:pt x="136330" y="254147"/>
                  </a:lnTo>
                  <a:lnTo>
                    <a:pt x="129247" y="253551"/>
                  </a:lnTo>
                  <a:lnTo>
                    <a:pt x="94007" y="230303"/>
                  </a:lnTo>
                  <a:lnTo>
                    <a:pt x="81536" y="219176"/>
                  </a:lnTo>
                  <a:lnTo>
                    <a:pt x="74430" y="215997"/>
                  </a:lnTo>
                  <a:lnTo>
                    <a:pt x="67323" y="215997"/>
                  </a:lnTo>
                  <a:lnTo>
                    <a:pt x="55296" y="218101"/>
                  </a:lnTo>
                  <a:lnTo>
                    <a:pt x="43900" y="224412"/>
                  </a:lnTo>
                  <a:lnTo>
                    <a:pt x="33135" y="234931"/>
                  </a:lnTo>
                  <a:lnTo>
                    <a:pt x="23002" y="249659"/>
                  </a:lnTo>
                  <a:lnTo>
                    <a:pt x="20758" y="252651"/>
                  </a:lnTo>
                  <a:lnTo>
                    <a:pt x="17578" y="254147"/>
                  </a:lnTo>
                  <a:lnTo>
                    <a:pt x="13464" y="254147"/>
                  </a:lnTo>
                  <a:lnTo>
                    <a:pt x="10659" y="254147"/>
                  </a:lnTo>
                  <a:lnTo>
                    <a:pt x="3366" y="254147"/>
                  </a:lnTo>
                  <a:lnTo>
                    <a:pt x="1122" y="251903"/>
                  </a:lnTo>
                  <a:lnTo>
                    <a:pt x="0" y="250220"/>
                  </a:lnTo>
                  <a:lnTo>
                    <a:pt x="0" y="249098"/>
                  </a:lnTo>
                  <a:lnTo>
                    <a:pt x="32539" y="200849"/>
                  </a:lnTo>
                  <a:lnTo>
                    <a:pt x="61993" y="169992"/>
                  </a:lnTo>
                  <a:lnTo>
                    <a:pt x="106596" y="127915"/>
                  </a:lnTo>
                  <a:lnTo>
                    <a:pt x="130194" y="106245"/>
                  </a:lnTo>
                  <a:lnTo>
                    <a:pt x="148813" y="88923"/>
                  </a:lnTo>
                  <a:lnTo>
                    <a:pt x="162453" y="75949"/>
                  </a:lnTo>
                  <a:lnTo>
                    <a:pt x="171114" y="67323"/>
                  </a:lnTo>
                  <a:lnTo>
                    <a:pt x="175602" y="61339"/>
                  </a:lnTo>
                  <a:lnTo>
                    <a:pt x="176911" y="58347"/>
                  </a:lnTo>
                  <a:lnTo>
                    <a:pt x="175041" y="58347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8376464" y="5148971"/>
            <a:ext cx="245110" cy="255904"/>
            <a:chOff x="8376464" y="5148971"/>
            <a:chExt cx="245110" cy="255904"/>
          </a:xfrm>
        </p:grpSpPr>
        <p:sp>
          <p:nvSpPr>
            <p:cNvPr id="9" name="object 9" descr=""/>
            <p:cNvSpPr/>
            <p:nvPr/>
          </p:nvSpPr>
          <p:spPr>
            <a:xfrm>
              <a:off x="8377306" y="5149812"/>
              <a:ext cx="243204" cy="254635"/>
            </a:xfrm>
            <a:custGeom>
              <a:avLst/>
              <a:gdLst/>
              <a:ahLst/>
              <a:cxnLst/>
              <a:rect l="l" t="t" r="r" b="b"/>
              <a:pathLst>
                <a:path w="243204" h="254635">
                  <a:moveTo>
                    <a:pt x="239560" y="0"/>
                  </a:moveTo>
                  <a:lnTo>
                    <a:pt x="227030" y="0"/>
                  </a:lnTo>
                  <a:lnTo>
                    <a:pt x="224225" y="187"/>
                  </a:lnTo>
                  <a:lnTo>
                    <a:pt x="223851" y="561"/>
                  </a:lnTo>
                  <a:lnTo>
                    <a:pt x="223477" y="561"/>
                  </a:lnTo>
                  <a:lnTo>
                    <a:pt x="219176" y="6732"/>
                  </a:lnTo>
                  <a:lnTo>
                    <a:pt x="210947" y="19075"/>
                  </a:lnTo>
                  <a:lnTo>
                    <a:pt x="204776" y="27174"/>
                  </a:lnTo>
                  <a:lnTo>
                    <a:pt x="198605" y="32960"/>
                  </a:lnTo>
                  <a:lnTo>
                    <a:pt x="192433" y="36431"/>
                  </a:lnTo>
                  <a:lnTo>
                    <a:pt x="186262" y="37589"/>
                  </a:lnTo>
                  <a:lnTo>
                    <a:pt x="178782" y="37215"/>
                  </a:lnTo>
                  <a:lnTo>
                    <a:pt x="171675" y="34035"/>
                  </a:lnTo>
                  <a:lnTo>
                    <a:pt x="164943" y="28051"/>
                  </a:lnTo>
                  <a:lnTo>
                    <a:pt x="159823" y="23528"/>
                  </a:lnTo>
                  <a:lnTo>
                    <a:pt x="125215" y="596"/>
                  </a:lnTo>
                  <a:lnTo>
                    <a:pt x="118377" y="0"/>
                  </a:lnTo>
                  <a:lnTo>
                    <a:pt x="116507" y="0"/>
                  </a:lnTo>
                  <a:lnTo>
                    <a:pt x="80437" y="13114"/>
                  </a:lnTo>
                  <a:lnTo>
                    <a:pt x="51930" y="47231"/>
                  </a:lnTo>
                  <a:lnTo>
                    <a:pt x="46004" y="63770"/>
                  </a:lnTo>
                  <a:lnTo>
                    <a:pt x="46004" y="68632"/>
                  </a:lnTo>
                  <a:lnTo>
                    <a:pt x="49931" y="70128"/>
                  </a:lnTo>
                  <a:lnTo>
                    <a:pt x="62274" y="70128"/>
                  </a:lnTo>
                  <a:lnTo>
                    <a:pt x="65079" y="69567"/>
                  </a:lnTo>
                  <a:lnTo>
                    <a:pt x="66201" y="68445"/>
                  </a:lnTo>
                  <a:lnTo>
                    <a:pt x="67323" y="66201"/>
                  </a:lnTo>
                  <a:lnTo>
                    <a:pt x="68819" y="63957"/>
                  </a:lnTo>
                  <a:lnTo>
                    <a:pt x="70128" y="61900"/>
                  </a:lnTo>
                  <a:lnTo>
                    <a:pt x="72373" y="58160"/>
                  </a:lnTo>
                  <a:lnTo>
                    <a:pt x="74617" y="56103"/>
                  </a:lnTo>
                  <a:lnTo>
                    <a:pt x="81349" y="51614"/>
                  </a:lnTo>
                  <a:lnTo>
                    <a:pt x="85650" y="49744"/>
                  </a:lnTo>
                  <a:lnTo>
                    <a:pt x="96123" y="46752"/>
                  </a:lnTo>
                  <a:lnTo>
                    <a:pt x="102481" y="46004"/>
                  </a:lnTo>
                  <a:lnTo>
                    <a:pt x="109962" y="46004"/>
                  </a:lnTo>
                  <a:lnTo>
                    <a:pt x="156212" y="54875"/>
                  </a:lnTo>
                  <a:lnTo>
                    <a:pt x="164803" y="56804"/>
                  </a:lnTo>
                  <a:lnTo>
                    <a:pt x="171079" y="57961"/>
                  </a:lnTo>
                  <a:lnTo>
                    <a:pt x="175041" y="58347"/>
                  </a:lnTo>
                  <a:lnTo>
                    <a:pt x="176911" y="58347"/>
                  </a:lnTo>
                  <a:lnTo>
                    <a:pt x="175602" y="61339"/>
                  </a:lnTo>
                  <a:lnTo>
                    <a:pt x="148813" y="88923"/>
                  </a:lnTo>
                  <a:lnTo>
                    <a:pt x="106596" y="127915"/>
                  </a:lnTo>
                  <a:lnTo>
                    <a:pt x="82401" y="150356"/>
                  </a:lnTo>
                  <a:lnTo>
                    <a:pt x="45373" y="186823"/>
                  </a:lnTo>
                  <a:lnTo>
                    <a:pt x="18303" y="218802"/>
                  </a:lnTo>
                  <a:lnTo>
                    <a:pt x="0" y="249098"/>
                  </a:lnTo>
                  <a:lnTo>
                    <a:pt x="0" y="250220"/>
                  </a:lnTo>
                  <a:lnTo>
                    <a:pt x="1122" y="251903"/>
                  </a:lnTo>
                  <a:lnTo>
                    <a:pt x="3366" y="254147"/>
                  </a:lnTo>
                  <a:lnTo>
                    <a:pt x="17578" y="254147"/>
                  </a:lnTo>
                  <a:lnTo>
                    <a:pt x="20758" y="252651"/>
                  </a:lnTo>
                  <a:lnTo>
                    <a:pt x="23002" y="249659"/>
                  </a:lnTo>
                  <a:lnTo>
                    <a:pt x="33135" y="234931"/>
                  </a:lnTo>
                  <a:lnTo>
                    <a:pt x="43900" y="224412"/>
                  </a:lnTo>
                  <a:lnTo>
                    <a:pt x="55296" y="218101"/>
                  </a:lnTo>
                  <a:lnTo>
                    <a:pt x="67323" y="215997"/>
                  </a:lnTo>
                  <a:lnTo>
                    <a:pt x="74430" y="215997"/>
                  </a:lnTo>
                  <a:lnTo>
                    <a:pt x="81536" y="219176"/>
                  </a:lnTo>
                  <a:lnTo>
                    <a:pt x="88642" y="225534"/>
                  </a:lnTo>
                  <a:lnTo>
                    <a:pt x="94007" y="230303"/>
                  </a:lnTo>
                  <a:lnTo>
                    <a:pt x="129247" y="253551"/>
                  </a:lnTo>
                  <a:lnTo>
                    <a:pt x="136330" y="254147"/>
                  </a:lnTo>
                  <a:lnTo>
                    <a:pt x="150075" y="252464"/>
                  </a:lnTo>
                  <a:lnTo>
                    <a:pt x="191311" y="230583"/>
                  </a:lnTo>
                  <a:lnTo>
                    <a:pt x="222449" y="189453"/>
                  </a:lnTo>
                  <a:lnTo>
                    <a:pt x="228900" y="169618"/>
                  </a:lnTo>
                  <a:lnTo>
                    <a:pt x="228900" y="164008"/>
                  </a:lnTo>
                  <a:lnTo>
                    <a:pt x="225347" y="162138"/>
                  </a:lnTo>
                  <a:lnTo>
                    <a:pt x="213753" y="162138"/>
                  </a:lnTo>
                  <a:lnTo>
                    <a:pt x="202322" y="177706"/>
                  </a:lnTo>
                  <a:lnTo>
                    <a:pt x="197202" y="185140"/>
                  </a:lnTo>
                  <a:lnTo>
                    <a:pt x="163540" y="205477"/>
                  </a:lnTo>
                  <a:lnTo>
                    <a:pt x="143063" y="208142"/>
                  </a:lnTo>
                  <a:lnTo>
                    <a:pt x="136435" y="207757"/>
                  </a:lnTo>
                  <a:lnTo>
                    <a:pt x="128335" y="206599"/>
                  </a:lnTo>
                  <a:lnTo>
                    <a:pt x="118763" y="204671"/>
                  </a:lnTo>
                  <a:lnTo>
                    <a:pt x="96637" y="199271"/>
                  </a:lnTo>
                  <a:lnTo>
                    <a:pt x="86959" y="197342"/>
                  </a:lnTo>
                  <a:lnTo>
                    <a:pt x="78684" y="196185"/>
                  </a:lnTo>
                  <a:lnTo>
                    <a:pt x="71812" y="195800"/>
                  </a:lnTo>
                  <a:lnTo>
                    <a:pt x="63396" y="195239"/>
                  </a:lnTo>
                  <a:lnTo>
                    <a:pt x="70128" y="188506"/>
                  </a:lnTo>
                  <a:lnTo>
                    <a:pt x="78789" y="179670"/>
                  </a:lnTo>
                  <a:lnTo>
                    <a:pt x="92429" y="166626"/>
                  </a:lnTo>
                  <a:lnTo>
                    <a:pt x="111049" y="149374"/>
                  </a:lnTo>
                  <a:lnTo>
                    <a:pt x="134647" y="127915"/>
                  </a:lnTo>
                  <a:lnTo>
                    <a:pt x="158982" y="105509"/>
                  </a:lnTo>
                  <a:lnTo>
                    <a:pt x="197132" y="67639"/>
                  </a:lnTo>
                  <a:lnTo>
                    <a:pt x="225721" y="32352"/>
                  </a:lnTo>
                  <a:lnTo>
                    <a:pt x="228900" y="28238"/>
                  </a:lnTo>
                  <a:lnTo>
                    <a:pt x="235633" y="20010"/>
                  </a:lnTo>
                  <a:lnTo>
                    <a:pt x="238251" y="16082"/>
                  </a:lnTo>
                  <a:lnTo>
                    <a:pt x="241991" y="8602"/>
                  </a:lnTo>
                  <a:lnTo>
                    <a:pt x="242926" y="5984"/>
                  </a:lnTo>
                  <a:lnTo>
                    <a:pt x="242926" y="3740"/>
                  </a:lnTo>
                  <a:lnTo>
                    <a:pt x="241804" y="2244"/>
                  </a:lnTo>
                  <a:lnTo>
                    <a:pt x="23956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377306" y="5149812"/>
              <a:ext cx="243204" cy="254635"/>
            </a:xfrm>
            <a:custGeom>
              <a:avLst/>
              <a:gdLst/>
              <a:ahLst/>
              <a:cxnLst/>
              <a:rect l="l" t="t" r="r" b="b"/>
              <a:pathLst>
                <a:path w="243204" h="254635">
                  <a:moveTo>
                    <a:pt x="175041" y="58347"/>
                  </a:moveTo>
                  <a:lnTo>
                    <a:pt x="171079" y="57961"/>
                  </a:lnTo>
                  <a:lnTo>
                    <a:pt x="164803" y="56804"/>
                  </a:lnTo>
                  <a:lnTo>
                    <a:pt x="156212" y="54875"/>
                  </a:lnTo>
                  <a:lnTo>
                    <a:pt x="145307" y="52175"/>
                  </a:lnTo>
                  <a:lnTo>
                    <a:pt x="134051" y="49475"/>
                  </a:lnTo>
                  <a:lnTo>
                    <a:pt x="124408" y="47547"/>
                  </a:lnTo>
                  <a:lnTo>
                    <a:pt x="116378" y="46390"/>
                  </a:lnTo>
                  <a:lnTo>
                    <a:pt x="109962" y="46004"/>
                  </a:lnTo>
                  <a:lnTo>
                    <a:pt x="102481" y="46004"/>
                  </a:lnTo>
                  <a:lnTo>
                    <a:pt x="96123" y="46752"/>
                  </a:lnTo>
                  <a:lnTo>
                    <a:pt x="90887" y="48248"/>
                  </a:lnTo>
                  <a:lnTo>
                    <a:pt x="85650" y="49744"/>
                  </a:lnTo>
                  <a:lnTo>
                    <a:pt x="81349" y="51614"/>
                  </a:lnTo>
                  <a:lnTo>
                    <a:pt x="77983" y="53859"/>
                  </a:lnTo>
                  <a:lnTo>
                    <a:pt x="74617" y="56103"/>
                  </a:lnTo>
                  <a:lnTo>
                    <a:pt x="72373" y="58160"/>
                  </a:lnTo>
                  <a:lnTo>
                    <a:pt x="71251" y="60030"/>
                  </a:lnTo>
                  <a:lnTo>
                    <a:pt x="70128" y="61900"/>
                  </a:lnTo>
                  <a:lnTo>
                    <a:pt x="68819" y="63957"/>
                  </a:lnTo>
                  <a:lnTo>
                    <a:pt x="67323" y="66201"/>
                  </a:lnTo>
                  <a:lnTo>
                    <a:pt x="66201" y="68445"/>
                  </a:lnTo>
                  <a:lnTo>
                    <a:pt x="65079" y="69567"/>
                  </a:lnTo>
                  <a:lnTo>
                    <a:pt x="62274" y="70128"/>
                  </a:lnTo>
                  <a:lnTo>
                    <a:pt x="57786" y="70128"/>
                  </a:lnTo>
                  <a:lnTo>
                    <a:pt x="49931" y="70128"/>
                  </a:lnTo>
                  <a:lnTo>
                    <a:pt x="46004" y="68632"/>
                  </a:lnTo>
                  <a:lnTo>
                    <a:pt x="46004" y="65640"/>
                  </a:lnTo>
                  <a:lnTo>
                    <a:pt x="46004" y="63770"/>
                  </a:lnTo>
                  <a:lnTo>
                    <a:pt x="63992" y="28437"/>
                  </a:lnTo>
                  <a:lnTo>
                    <a:pt x="98951" y="3576"/>
                  </a:lnTo>
                  <a:lnTo>
                    <a:pt x="116507" y="0"/>
                  </a:lnTo>
                  <a:lnTo>
                    <a:pt x="118377" y="0"/>
                  </a:lnTo>
                  <a:lnTo>
                    <a:pt x="154564" y="18934"/>
                  </a:lnTo>
                  <a:lnTo>
                    <a:pt x="171675" y="34035"/>
                  </a:lnTo>
                  <a:lnTo>
                    <a:pt x="178782" y="37215"/>
                  </a:lnTo>
                  <a:lnTo>
                    <a:pt x="219176" y="6732"/>
                  </a:lnTo>
                  <a:lnTo>
                    <a:pt x="223477" y="561"/>
                  </a:lnTo>
                  <a:lnTo>
                    <a:pt x="223851" y="561"/>
                  </a:lnTo>
                  <a:lnTo>
                    <a:pt x="224225" y="187"/>
                  </a:lnTo>
                  <a:lnTo>
                    <a:pt x="227030" y="0"/>
                  </a:lnTo>
                  <a:lnTo>
                    <a:pt x="232267" y="0"/>
                  </a:lnTo>
                  <a:lnTo>
                    <a:pt x="239560" y="0"/>
                  </a:lnTo>
                  <a:lnTo>
                    <a:pt x="241804" y="2244"/>
                  </a:lnTo>
                  <a:lnTo>
                    <a:pt x="242926" y="3740"/>
                  </a:lnTo>
                  <a:lnTo>
                    <a:pt x="242926" y="4488"/>
                  </a:lnTo>
                  <a:lnTo>
                    <a:pt x="242926" y="5984"/>
                  </a:lnTo>
                  <a:lnTo>
                    <a:pt x="241991" y="8602"/>
                  </a:lnTo>
                  <a:lnTo>
                    <a:pt x="240121" y="12342"/>
                  </a:lnTo>
                  <a:lnTo>
                    <a:pt x="238251" y="16082"/>
                  </a:lnTo>
                  <a:lnTo>
                    <a:pt x="235633" y="20010"/>
                  </a:lnTo>
                  <a:lnTo>
                    <a:pt x="232267" y="24124"/>
                  </a:lnTo>
                  <a:lnTo>
                    <a:pt x="228900" y="28238"/>
                  </a:lnTo>
                  <a:lnTo>
                    <a:pt x="225721" y="32352"/>
                  </a:lnTo>
                  <a:lnTo>
                    <a:pt x="222729" y="36467"/>
                  </a:lnTo>
                  <a:lnTo>
                    <a:pt x="219737" y="40581"/>
                  </a:lnTo>
                  <a:lnTo>
                    <a:pt x="179810" y="85417"/>
                  </a:lnTo>
                  <a:lnTo>
                    <a:pt x="134647" y="127915"/>
                  </a:lnTo>
                  <a:lnTo>
                    <a:pt x="111049" y="149374"/>
                  </a:lnTo>
                  <a:lnTo>
                    <a:pt x="92429" y="166626"/>
                  </a:lnTo>
                  <a:lnTo>
                    <a:pt x="78789" y="179670"/>
                  </a:lnTo>
                  <a:lnTo>
                    <a:pt x="70128" y="188506"/>
                  </a:lnTo>
                  <a:lnTo>
                    <a:pt x="63396" y="195239"/>
                  </a:lnTo>
                  <a:lnTo>
                    <a:pt x="71812" y="195800"/>
                  </a:lnTo>
                  <a:lnTo>
                    <a:pt x="78684" y="196185"/>
                  </a:lnTo>
                  <a:lnTo>
                    <a:pt x="86959" y="197342"/>
                  </a:lnTo>
                  <a:lnTo>
                    <a:pt x="96637" y="199271"/>
                  </a:lnTo>
                  <a:lnTo>
                    <a:pt x="107718" y="201971"/>
                  </a:lnTo>
                  <a:lnTo>
                    <a:pt x="118763" y="204671"/>
                  </a:lnTo>
                  <a:lnTo>
                    <a:pt x="128335" y="206599"/>
                  </a:lnTo>
                  <a:lnTo>
                    <a:pt x="136435" y="207757"/>
                  </a:lnTo>
                  <a:lnTo>
                    <a:pt x="143063" y="208142"/>
                  </a:lnTo>
                  <a:lnTo>
                    <a:pt x="153512" y="207476"/>
                  </a:lnTo>
                  <a:lnTo>
                    <a:pt x="190540" y="191732"/>
                  </a:lnTo>
                  <a:lnTo>
                    <a:pt x="205898" y="169431"/>
                  </a:lnTo>
                  <a:lnTo>
                    <a:pt x="207394" y="166065"/>
                  </a:lnTo>
                  <a:lnTo>
                    <a:pt x="208703" y="164008"/>
                  </a:lnTo>
                  <a:lnTo>
                    <a:pt x="209825" y="163260"/>
                  </a:lnTo>
                  <a:lnTo>
                    <a:pt x="210947" y="162512"/>
                  </a:lnTo>
                  <a:lnTo>
                    <a:pt x="213753" y="162138"/>
                  </a:lnTo>
                  <a:lnTo>
                    <a:pt x="218241" y="162138"/>
                  </a:lnTo>
                  <a:lnTo>
                    <a:pt x="225347" y="162138"/>
                  </a:lnTo>
                  <a:lnTo>
                    <a:pt x="228900" y="164008"/>
                  </a:lnTo>
                  <a:lnTo>
                    <a:pt x="228900" y="167748"/>
                  </a:lnTo>
                  <a:lnTo>
                    <a:pt x="228900" y="169618"/>
                  </a:lnTo>
                  <a:lnTo>
                    <a:pt x="203934" y="218346"/>
                  </a:lnTo>
                  <a:lnTo>
                    <a:pt x="163821" y="247975"/>
                  </a:lnTo>
                  <a:lnTo>
                    <a:pt x="136330" y="254147"/>
                  </a:lnTo>
                  <a:lnTo>
                    <a:pt x="129247" y="253551"/>
                  </a:lnTo>
                  <a:lnTo>
                    <a:pt x="94007" y="230303"/>
                  </a:lnTo>
                  <a:lnTo>
                    <a:pt x="81536" y="219176"/>
                  </a:lnTo>
                  <a:lnTo>
                    <a:pt x="74430" y="215997"/>
                  </a:lnTo>
                  <a:lnTo>
                    <a:pt x="67323" y="215997"/>
                  </a:lnTo>
                  <a:lnTo>
                    <a:pt x="55296" y="218101"/>
                  </a:lnTo>
                  <a:lnTo>
                    <a:pt x="43900" y="224412"/>
                  </a:lnTo>
                  <a:lnTo>
                    <a:pt x="33135" y="234931"/>
                  </a:lnTo>
                  <a:lnTo>
                    <a:pt x="23002" y="249659"/>
                  </a:lnTo>
                  <a:lnTo>
                    <a:pt x="20758" y="252651"/>
                  </a:lnTo>
                  <a:lnTo>
                    <a:pt x="17578" y="254147"/>
                  </a:lnTo>
                  <a:lnTo>
                    <a:pt x="13464" y="254147"/>
                  </a:lnTo>
                  <a:lnTo>
                    <a:pt x="10659" y="254147"/>
                  </a:lnTo>
                  <a:lnTo>
                    <a:pt x="3366" y="254147"/>
                  </a:lnTo>
                  <a:lnTo>
                    <a:pt x="1122" y="251903"/>
                  </a:lnTo>
                  <a:lnTo>
                    <a:pt x="0" y="250220"/>
                  </a:lnTo>
                  <a:lnTo>
                    <a:pt x="0" y="249098"/>
                  </a:lnTo>
                  <a:lnTo>
                    <a:pt x="32539" y="200849"/>
                  </a:lnTo>
                  <a:lnTo>
                    <a:pt x="61993" y="169992"/>
                  </a:lnTo>
                  <a:lnTo>
                    <a:pt x="106596" y="127915"/>
                  </a:lnTo>
                  <a:lnTo>
                    <a:pt x="130194" y="106245"/>
                  </a:lnTo>
                  <a:lnTo>
                    <a:pt x="148813" y="88923"/>
                  </a:lnTo>
                  <a:lnTo>
                    <a:pt x="162453" y="75949"/>
                  </a:lnTo>
                  <a:lnTo>
                    <a:pt x="171114" y="67323"/>
                  </a:lnTo>
                  <a:lnTo>
                    <a:pt x="175602" y="61339"/>
                  </a:lnTo>
                  <a:lnTo>
                    <a:pt x="176911" y="58347"/>
                  </a:lnTo>
                  <a:lnTo>
                    <a:pt x="175041" y="58347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7396252" y="2047341"/>
            <a:ext cx="11901170" cy="8442960"/>
            <a:chOff x="7396252" y="2047341"/>
            <a:chExt cx="11901170" cy="844296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4735" y="2047341"/>
              <a:ext cx="9832416" cy="79423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6252" y="8291036"/>
              <a:ext cx="2474936" cy="219888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374033" y="10445256"/>
            <a:ext cx="245300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10">
                <a:solidFill>
                  <a:srgbClr val="666666"/>
                </a:solidFill>
                <a:latin typeface="Arial"/>
                <a:cs typeface="Arial"/>
              </a:rPr>
              <a:t>Aaron</a:t>
            </a:r>
            <a:r>
              <a:rPr dirty="0" sz="2850" spc="-8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10">
                <a:solidFill>
                  <a:srgbClr val="666666"/>
                </a:solidFill>
                <a:latin typeface="Arial"/>
                <a:cs typeface="Arial"/>
              </a:rPr>
              <a:t>Ouellette</a:t>
            </a:r>
            <a:endParaRPr sz="28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22</a:t>
            </a:r>
          </a:p>
        </p:txBody>
      </p:sp>
      <p:sp>
        <p:nvSpPr>
          <p:cNvPr id="15" name="object 15" descr=""/>
          <p:cNvSpPr txBox="1"/>
          <p:nvPr/>
        </p:nvSpPr>
        <p:spPr>
          <a:xfrm>
            <a:off x="11346574" y="3263373"/>
            <a:ext cx="2727325" cy="526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50" spc="-225">
                <a:solidFill>
                  <a:srgbClr val="4581B4"/>
                </a:solidFill>
                <a:latin typeface="Arial"/>
                <a:cs typeface="Arial"/>
              </a:rPr>
              <a:t>SPT-</a:t>
            </a:r>
            <a:r>
              <a:rPr dirty="0" sz="3250" spc="-235">
                <a:solidFill>
                  <a:srgbClr val="4581B4"/>
                </a:solidFill>
                <a:latin typeface="Arial"/>
                <a:cs typeface="Arial"/>
              </a:rPr>
              <a:t>3G</a:t>
            </a:r>
            <a:r>
              <a:rPr dirty="0" sz="3250" spc="-100">
                <a:solidFill>
                  <a:srgbClr val="4581B4"/>
                </a:solidFill>
                <a:latin typeface="Arial"/>
                <a:cs typeface="Arial"/>
              </a:rPr>
              <a:t> </a:t>
            </a:r>
            <a:r>
              <a:rPr dirty="0" sz="3250" spc="-30">
                <a:solidFill>
                  <a:srgbClr val="4581B4"/>
                </a:solidFill>
                <a:latin typeface="Arial"/>
                <a:cs typeface="Arial"/>
              </a:rPr>
              <a:t>lensing</a:t>
            </a:r>
            <a:endParaRPr sz="32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154168" y="8025322"/>
            <a:ext cx="2263775" cy="5232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50" spc="-315">
                <a:solidFill>
                  <a:srgbClr val="20B1AA"/>
                </a:solidFill>
                <a:latin typeface="Arial"/>
                <a:cs typeface="Arial"/>
              </a:rPr>
              <a:t>DES</a:t>
            </a:r>
            <a:r>
              <a:rPr dirty="0" sz="3250" spc="-245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3250" spc="-145">
                <a:solidFill>
                  <a:srgbClr val="20B1AA"/>
                </a:solidFill>
                <a:latin typeface="Arial"/>
                <a:cs typeface="Arial"/>
              </a:rPr>
              <a:t>Y3</a:t>
            </a:r>
            <a:r>
              <a:rPr dirty="0" sz="3250" spc="-140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3250" spc="-10">
                <a:solidFill>
                  <a:srgbClr val="20B1AA"/>
                </a:solidFill>
                <a:latin typeface="Arial"/>
                <a:cs typeface="Arial"/>
              </a:rPr>
              <a:t>bin</a:t>
            </a:r>
            <a:r>
              <a:rPr dirty="0" sz="3250" spc="-175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3250" spc="-50">
                <a:solidFill>
                  <a:srgbClr val="20B1AA"/>
                </a:solidFill>
                <a:latin typeface="Arial"/>
                <a:cs typeface="Arial"/>
              </a:rPr>
              <a:t>4</a:t>
            </a:r>
            <a:endParaRPr sz="3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Upcoming</a:t>
            </a:r>
            <a:r>
              <a:rPr dirty="0" spc="-420"/>
              <a:t> </a:t>
            </a:r>
            <a:r>
              <a:rPr dirty="0" spc="-440"/>
              <a:t>Results:</a:t>
            </a:r>
            <a:r>
              <a:rPr dirty="0" spc="-420"/>
              <a:t> </a:t>
            </a:r>
            <a:r>
              <a:rPr dirty="0" spc="-405"/>
              <a:t>Cross-</a:t>
            </a:r>
            <a:r>
              <a:rPr dirty="0" spc="-155"/>
              <a:t>correlations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01122" y="2778048"/>
            <a:ext cx="7428230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260"/>
              </a:spcBef>
            </a:pPr>
            <a:r>
              <a:rPr dirty="0" sz="4100" spc="-285">
                <a:solidFill>
                  <a:srgbClr val="4581B4"/>
                </a:solidFill>
                <a:latin typeface="Arial"/>
                <a:cs typeface="Arial"/>
              </a:rPr>
              <a:t>SPT-</a:t>
            </a:r>
            <a:r>
              <a:rPr dirty="0" sz="4100" spc="-315">
                <a:solidFill>
                  <a:srgbClr val="4581B4"/>
                </a:solidFill>
                <a:latin typeface="Arial"/>
                <a:cs typeface="Arial"/>
              </a:rPr>
              <a:t>3G</a:t>
            </a:r>
            <a:r>
              <a:rPr dirty="0" sz="4100" spc="-155">
                <a:solidFill>
                  <a:srgbClr val="4581B4"/>
                </a:solidFill>
                <a:latin typeface="Arial"/>
                <a:cs typeface="Arial"/>
              </a:rPr>
              <a:t> </a:t>
            </a:r>
            <a:r>
              <a:rPr dirty="0" sz="4100" spc="-130">
                <a:solidFill>
                  <a:srgbClr val="4581B4"/>
                </a:solidFill>
                <a:latin typeface="Arial"/>
                <a:cs typeface="Arial"/>
              </a:rPr>
              <a:t>lensing</a:t>
            </a: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:</a:t>
            </a:r>
            <a:r>
              <a:rPr dirty="0" sz="4100" spc="-15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large</a:t>
            </a:r>
            <a:r>
              <a:rPr dirty="0" sz="4100" spc="-155">
                <a:solidFill>
                  <a:srgbClr val="212121"/>
                </a:solidFill>
                <a:latin typeface="Arial"/>
                <a:cs typeface="Arial"/>
              </a:rPr>
              <a:t> scales, 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high 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(mostly</a:t>
            </a:r>
            <a:r>
              <a:rPr dirty="0" sz="4100" spc="-2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linear)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452616" y="3064313"/>
            <a:ext cx="245110" cy="255904"/>
            <a:chOff x="8452616" y="3064313"/>
            <a:chExt cx="245110" cy="255904"/>
          </a:xfrm>
        </p:grpSpPr>
        <p:sp>
          <p:nvSpPr>
            <p:cNvPr id="5" name="object 5" descr=""/>
            <p:cNvSpPr/>
            <p:nvPr/>
          </p:nvSpPr>
          <p:spPr>
            <a:xfrm>
              <a:off x="8453458" y="3065154"/>
              <a:ext cx="243204" cy="254635"/>
            </a:xfrm>
            <a:custGeom>
              <a:avLst/>
              <a:gdLst/>
              <a:ahLst/>
              <a:cxnLst/>
              <a:rect l="l" t="t" r="r" b="b"/>
              <a:pathLst>
                <a:path w="243204" h="254635">
                  <a:moveTo>
                    <a:pt x="239560" y="0"/>
                  </a:moveTo>
                  <a:lnTo>
                    <a:pt x="227030" y="0"/>
                  </a:lnTo>
                  <a:lnTo>
                    <a:pt x="224225" y="187"/>
                  </a:lnTo>
                  <a:lnTo>
                    <a:pt x="223851" y="561"/>
                  </a:lnTo>
                  <a:lnTo>
                    <a:pt x="223477" y="561"/>
                  </a:lnTo>
                  <a:lnTo>
                    <a:pt x="219176" y="6732"/>
                  </a:lnTo>
                  <a:lnTo>
                    <a:pt x="210947" y="19075"/>
                  </a:lnTo>
                  <a:lnTo>
                    <a:pt x="204776" y="27174"/>
                  </a:lnTo>
                  <a:lnTo>
                    <a:pt x="198605" y="32960"/>
                  </a:lnTo>
                  <a:lnTo>
                    <a:pt x="192433" y="36431"/>
                  </a:lnTo>
                  <a:lnTo>
                    <a:pt x="186262" y="37589"/>
                  </a:lnTo>
                  <a:lnTo>
                    <a:pt x="178782" y="37215"/>
                  </a:lnTo>
                  <a:lnTo>
                    <a:pt x="171675" y="34035"/>
                  </a:lnTo>
                  <a:lnTo>
                    <a:pt x="164943" y="28051"/>
                  </a:lnTo>
                  <a:lnTo>
                    <a:pt x="159823" y="23528"/>
                  </a:lnTo>
                  <a:lnTo>
                    <a:pt x="125215" y="596"/>
                  </a:lnTo>
                  <a:lnTo>
                    <a:pt x="118377" y="0"/>
                  </a:lnTo>
                  <a:lnTo>
                    <a:pt x="116507" y="0"/>
                  </a:lnTo>
                  <a:lnTo>
                    <a:pt x="80437" y="13114"/>
                  </a:lnTo>
                  <a:lnTo>
                    <a:pt x="51930" y="47231"/>
                  </a:lnTo>
                  <a:lnTo>
                    <a:pt x="46004" y="63770"/>
                  </a:lnTo>
                  <a:lnTo>
                    <a:pt x="46004" y="68632"/>
                  </a:lnTo>
                  <a:lnTo>
                    <a:pt x="49931" y="70128"/>
                  </a:lnTo>
                  <a:lnTo>
                    <a:pt x="62274" y="70128"/>
                  </a:lnTo>
                  <a:lnTo>
                    <a:pt x="65079" y="69567"/>
                  </a:lnTo>
                  <a:lnTo>
                    <a:pt x="66201" y="68445"/>
                  </a:lnTo>
                  <a:lnTo>
                    <a:pt x="67323" y="66201"/>
                  </a:lnTo>
                  <a:lnTo>
                    <a:pt x="68819" y="63957"/>
                  </a:lnTo>
                  <a:lnTo>
                    <a:pt x="70128" y="61900"/>
                  </a:lnTo>
                  <a:lnTo>
                    <a:pt x="72373" y="58160"/>
                  </a:lnTo>
                  <a:lnTo>
                    <a:pt x="74617" y="56103"/>
                  </a:lnTo>
                  <a:lnTo>
                    <a:pt x="81349" y="51614"/>
                  </a:lnTo>
                  <a:lnTo>
                    <a:pt x="85650" y="49744"/>
                  </a:lnTo>
                  <a:lnTo>
                    <a:pt x="96123" y="46752"/>
                  </a:lnTo>
                  <a:lnTo>
                    <a:pt x="102481" y="46004"/>
                  </a:lnTo>
                  <a:lnTo>
                    <a:pt x="109962" y="46004"/>
                  </a:lnTo>
                  <a:lnTo>
                    <a:pt x="156212" y="54875"/>
                  </a:lnTo>
                  <a:lnTo>
                    <a:pt x="164803" y="56804"/>
                  </a:lnTo>
                  <a:lnTo>
                    <a:pt x="171079" y="57961"/>
                  </a:lnTo>
                  <a:lnTo>
                    <a:pt x="175041" y="58347"/>
                  </a:lnTo>
                  <a:lnTo>
                    <a:pt x="176911" y="58347"/>
                  </a:lnTo>
                  <a:lnTo>
                    <a:pt x="175602" y="61339"/>
                  </a:lnTo>
                  <a:lnTo>
                    <a:pt x="148813" y="88923"/>
                  </a:lnTo>
                  <a:lnTo>
                    <a:pt x="106596" y="127915"/>
                  </a:lnTo>
                  <a:lnTo>
                    <a:pt x="82401" y="150356"/>
                  </a:lnTo>
                  <a:lnTo>
                    <a:pt x="45373" y="186823"/>
                  </a:lnTo>
                  <a:lnTo>
                    <a:pt x="18303" y="218802"/>
                  </a:lnTo>
                  <a:lnTo>
                    <a:pt x="0" y="249098"/>
                  </a:lnTo>
                  <a:lnTo>
                    <a:pt x="0" y="250220"/>
                  </a:lnTo>
                  <a:lnTo>
                    <a:pt x="1122" y="251903"/>
                  </a:lnTo>
                  <a:lnTo>
                    <a:pt x="3366" y="254147"/>
                  </a:lnTo>
                  <a:lnTo>
                    <a:pt x="17578" y="254147"/>
                  </a:lnTo>
                  <a:lnTo>
                    <a:pt x="20758" y="252651"/>
                  </a:lnTo>
                  <a:lnTo>
                    <a:pt x="23002" y="249659"/>
                  </a:lnTo>
                  <a:lnTo>
                    <a:pt x="33135" y="234931"/>
                  </a:lnTo>
                  <a:lnTo>
                    <a:pt x="43900" y="224412"/>
                  </a:lnTo>
                  <a:lnTo>
                    <a:pt x="55296" y="218101"/>
                  </a:lnTo>
                  <a:lnTo>
                    <a:pt x="67323" y="215997"/>
                  </a:lnTo>
                  <a:lnTo>
                    <a:pt x="74430" y="215997"/>
                  </a:lnTo>
                  <a:lnTo>
                    <a:pt x="81536" y="219176"/>
                  </a:lnTo>
                  <a:lnTo>
                    <a:pt x="88642" y="225534"/>
                  </a:lnTo>
                  <a:lnTo>
                    <a:pt x="94007" y="230303"/>
                  </a:lnTo>
                  <a:lnTo>
                    <a:pt x="129247" y="253551"/>
                  </a:lnTo>
                  <a:lnTo>
                    <a:pt x="136330" y="254147"/>
                  </a:lnTo>
                  <a:lnTo>
                    <a:pt x="150075" y="252464"/>
                  </a:lnTo>
                  <a:lnTo>
                    <a:pt x="191311" y="230583"/>
                  </a:lnTo>
                  <a:lnTo>
                    <a:pt x="222449" y="189453"/>
                  </a:lnTo>
                  <a:lnTo>
                    <a:pt x="228900" y="169618"/>
                  </a:lnTo>
                  <a:lnTo>
                    <a:pt x="228900" y="164008"/>
                  </a:lnTo>
                  <a:lnTo>
                    <a:pt x="225347" y="162138"/>
                  </a:lnTo>
                  <a:lnTo>
                    <a:pt x="213753" y="162138"/>
                  </a:lnTo>
                  <a:lnTo>
                    <a:pt x="202322" y="177706"/>
                  </a:lnTo>
                  <a:lnTo>
                    <a:pt x="197202" y="185140"/>
                  </a:lnTo>
                  <a:lnTo>
                    <a:pt x="163540" y="205477"/>
                  </a:lnTo>
                  <a:lnTo>
                    <a:pt x="143063" y="208142"/>
                  </a:lnTo>
                  <a:lnTo>
                    <a:pt x="136435" y="207757"/>
                  </a:lnTo>
                  <a:lnTo>
                    <a:pt x="128335" y="206599"/>
                  </a:lnTo>
                  <a:lnTo>
                    <a:pt x="118763" y="204671"/>
                  </a:lnTo>
                  <a:lnTo>
                    <a:pt x="96637" y="199271"/>
                  </a:lnTo>
                  <a:lnTo>
                    <a:pt x="86959" y="197342"/>
                  </a:lnTo>
                  <a:lnTo>
                    <a:pt x="78684" y="196185"/>
                  </a:lnTo>
                  <a:lnTo>
                    <a:pt x="71812" y="195800"/>
                  </a:lnTo>
                  <a:lnTo>
                    <a:pt x="63396" y="195239"/>
                  </a:lnTo>
                  <a:lnTo>
                    <a:pt x="70128" y="188506"/>
                  </a:lnTo>
                  <a:lnTo>
                    <a:pt x="78789" y="179670"/>
                  </a:lnTo>
                  <a:lnTo>
                    <a:pt x="92429" y="166626"/>
                  </a:lnTo>
                  <a:lnTo>
                    <a:pt x="111049" y="149374"/>
                  </a:lnTo>
                  <a:lnTo>
                    <a:pt x="134647" y="127915"/>
                  </a:lnTo>
                  <a:lnTo>
                    <a:pt x="158982" y="105509"/>
                  </a:lnTo>
                  <a:lnTo>
                    <a:pt x="197132" y="67639"/>
                  </a:lnTo>
                  <a:lnTo>
                    <a:pt x="225721" y="32352"/>
                  </a:lnTo>
                  <a:lnTo>
                    <a:pt x="228900" y="28238"/>
                  </a:lnTo>
                  <a:lnTo>
                    <a:pt x="235633" y="20010"/>
                  </a:lnTo>
                  <a:lnTo>
                    <a:pt x="238251" y="16082"/>
                  </a:lnTo>
                  <a:lnTo>
                    <a:pt x="241991" y="8602"/>
                  </a:lnTo>
                  <a:lnTo>
                    <a:pt x="242926" y="5984"/>
                  </a:lnTo>
                  <a:lnTo>
                    <a:pt x="242926" y="3740"/>
                  </a:lnTo>
                  <a:lnTo>
                    <a:pt x="241804" y="2244"/>
                  </a:lnTo>
                  <a:lnTo>
                    <a:pt x="23956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453458" y="3065154"/>
              <a:ext cx="243204" cy="254635"/>
            </a:xfrm>
            <a:custGeom>
              <a:avLst/>
              <a:gdLst/>
              <a:ahLst/>
              <a:cxnLst/>
              <a:rect l="l" t="t" r="r" b="b"/>
              <a:pathLst>
                <a:path w="243204" h="254635">
                  <a:moveTo>
                    <a:pt x="175041" y="58347"/>
                  </a:moveTo>
                  <a:lnTo>
                    <a:pt x="171079" y="57961"/>
                  </a:lnTo>
                  <a:lnTo>
                    <a:pt x="164803" y="56804"/>
                  </a:lnTo>
                  <a:lnTo>
                    <a:pt x="156212" y="54875"/>
                  </a:lnTo>
                  <a:lnTo>
                    <a:pt x="145307" y="52175"/>
                  </a:lnTo>
                  <a:lnTo>
                    <a:pt x="134051" y="49475"/>
                  </a:lnTo>
                  <a:lnTo>
                    <a:pt x="124408" y="47547"/>
                  </a:lnTo>
                  <a:lnTo>
                    <a:pt x="116378" y="46390"/>
                  </a:lnTo>
                  <a:lnTo>
                    <a:pt x="109962" y="46004"/>
                  </a:lnTo>
                  <a:lnTo>
                    <a:pt x="102481" y="46004"/>
                  </a:lnTo>
                  <a:lnTo>
                    <a:pt x="96123" y="46752"/>
                  </a:lnTo>
                  <a:lnTo>
                    <a:pt x="90887" y="48248"/>
                  </a:lnTo>
                  <a:lnTo>
                    <a:pt x="85650" y="49744"/>
                  </a:lnTo>
                  <a:lnTo>
                    <a:pt x="81349" y="51614"/>
                  </a:lnTo>
                  <a:lnTo>
                    <a:pt x="77983" y="53859"/>
                  </a:lnTo>
                  <a:lnTo>
                    <a:pt x="74617" y="56103"/>
                  </a:lnTo>
                  <a:lnTo>
                    <a:pt x="72373" y="58160"/>
                  </a:lnTo>
                  <a:lnTo>
                    <a:pt x="71251" y="60030"/>
                  </a:lnTo>
                  <a:lnTo>
                    <a:pt x="70128" y="61900"/>
                  </a:lnTo>
                  <a:lnTo>
                    <a:pt x="68819" y="63957"/>
                  </a:lnTo>
                  <a:lnTo>
                    <a:pt x="67323" y="66201"/>
                  </a:lnTo>
                  <a:lnTo>
                    <a:pt x="66201" y="68445"/>
                  </a:lnTo>
                  <a:lnTo>
                    <a:pt x="65079" y="69567"/>
                  </a:lnTo>
                  <a:lnTo>
                    <a:pt x="62274" y="70128"/>
                  </a:lnTo>
                  <a:lnTo>
                    <a:pt x="57786" y="70128"/>
                  </a:lnTo>
                  <a:lnTo>
                    <a:pt x="49931" y="70128"/>
                  </a:lnTo>
                  <a:lnTo>
                    <a:pt x="46004" y="68632"/>
                  </a:lnTo>
                  <a:lnTo>
                    <a:pt x="46004" y="65640"/>
                  </a:lnTo>
                  <a:lnTo>
                    <a:pt x="46004" y="63770"/>
                  </a:lnTo>
                  <a:lnTo>
                    <a:pt x="63992" y="28437"/>
                  </a:lnTo>
                  <a:lnTo>
                    <a:pt x="98951" y="3576"/>
                  </a:lnTo>
                  <a:lnTo>
                    <a:pt x="116507" y="0"/>
                  </a:lnTo>
                  <a:lnTo>
                    <a:pt x="118377" y="0"/>
                  </a:lnTo>
                  <a:lnTo>
                    <a:pt x="154564" y="18934"/>
                  </a:lnTo>
                  <a:lnTo>
                    <a:pt x="171675" y="34035"/>
                  </a:lnTo>
                  <a:lnTo>
                    <a:pt x="178782" y="37215"/>
                  </a:lnTo>
                  <a:lnTo>
                    <a:pt x="219176" y="6732"/>
                  </a:lnTo>
                  <a:lnTo>
                    <a:pt x="223477" y="561"/>
                  </a:lnTo>
                  <a:lnTo>
                    <a:pt x="223851" y="561"/>
                  </a:lnTo>
                  <a:lnTo>
                    <a:pt x="224225" y="187"/>
                  </a:lnTo>
                  <a:lnTo>
                    <a:pt x="227030" y="0"/>
                  </a:lnTo>
                  <a:lnTo>
                    <a:pt x="232267" y="0"/>
                  </a:lnTo>
                  <a:lnTo>
                    <a:pt x="239560" y="0"/>
                  </a:lnTo>
                  <a:lnTo>
                    <a:pt x="241804" y="2244"/>
                  </a:lnTo>
                  <a:lnTo>
                    <a:pt x="242926" y="3740"/>
                  </a:lnTo>
                  <a:lnTo>
                    <a:pt x="242926" y="4488"/>
                  </a:lnTo>
                  <a:lnTo>
                    <a:pt x="242926" y="5984"/>
                  </a:lnTo>
                  <a:lnTo>
                    <a:pt x="241991" y="8602"/>
                  </a:lnTo>
                  <a:lnTo>
                    <a:pt x="240121" y="12342"/>
                  </a:lnTo>
                  <a:lnTo>
                    <a:pt x="238251" y="16082"/>
                  </a:lnTo>
                  <a:lnTo>
                    <a:pt x="235633" y="20010"/>
                  </a:lnTo>
                  <a:lnTo>
                    <a:pt x="232267" y="24124"/>
                  </a:lnTo>
                  <a:lnTo>
                    <a:pt x="228900" y="28238"/>
                  </a:lnTo>
                  <a:lnTo>
                    <a:pt x="225721" y="32352"/>
                  </a:lnTo>
                  <a:lnTo>
                    <a:pt x="222729" y="36467"/>
                  </a:lnTo>
                  <a:lnTo>
                    <a:pt x="219737" y="40581"/>
                  </a:lnTo>
                  <a:lnTo>
                    <a:pt x="179810" y="85417"/>
                  </a:lnTo>
                  <a:lnTo>
                    <a:pt x="134647" y="127915"/>
                  </a:lnTo>
                  <a:lnTo>
                    <a:pt x="111049" y="149374"/>
                  </a:lnTo>
                  <a:lnTo>
                    <a:pt x="92429" y="166626"/>
                  </a:lnTo>
                  <a:lnTo>
                    <a:pt x="78789" y="179670"/>
                  </a:lnTo>
                  <a:lnTo>
                    <a:pt x="70128" y="188506"/>
                  </a:lnTo>
                  <a:lnTo>
                    <a:pt x="63396" y="195239"/>
                  </a:lnTo>
                  <a:lnTo>
                    <a:pt x="71812" y="195800"/>
                  </a:lnTo>
                  <a:lnTo>
                    <a:pt x="78684" y="196185"/>
                  </a:lnTo>
                  <a:lnTo>
                    <a:pt x="86959" y="197342"/>
                  </a:lnTo>
                  <a:lnTo>
                    <a:pt x="96637" y="199271"/>
                  </a:lnTo>
                  <a:lnTo>
                    <a:pt x="107718" y="201971"/>
                  </a:lnTo>
                  <a:lnTo>
                    <a:pt x="118763" y="204671"/>
                  </a:lnTo>
                  <a:lnTo>
                    <a:pt x="128335" y="206599"/>
                  </a:lnTo>
                  <a:lnTo>
                    <a:pt x="136435" y="207757"/>
                  </a:lnTo>
                  <a:lnTo>
                    <a:pt x="143063" y="208142"/>
                  </a:lnTo>
                  <a:lnTo>
                    <a:pt x="153512" y="207476"/>
                  </a:lnTo>
                  <a:lnTo>
                    <a:pt x="190540" y="191732"/>
                  </a:lnTo>
                  <a:lnTo>
                    <a:pt x="205898" y="169431"/>
                  </a:lnTo>
                  <a:lnTo>
                    <a:pt x="207394" y="166065"/>
                  </a:lnTo>
                  <a:lnTo>
                    <a:pt x="208703" y="164008"/>
                  </a:lnTo>
                  <a:lnTo>
                    <a:pt x="209825" y="163260"/>
                  </a:lnTo>
                  <a:lnTo>
                    <a:pt x="210947" y="162512"/>
                  </a:lnTo>
                  <a:lnTo>
                    <a:pt x="213753" y="162138"/>
                  </a:lnTo>
                  <a:lnTo>
                    <a:pt x="218241" y="162138"/>
                  </a:lnTo>
                  <a:lnTo>
                    <a:pt x="225347" y="162138"/>
                  </a:lnTo>
                  <a:lnTo>
                    <a:pt x="228900" y="164008"/>
                  </a:lnTo>
                  <a:lnTo>
                    <a:pt x="228900" y="167748"/>
                  </a:lnTo>
                  <a:lnTo>
                    <a:pt x="228900" y="169618"/>
                  </a:lnTo>
                  <a:lnTo>
                    <a:pt x="203934" y="218346"/>
                  </a:lnTo>
                  <a:lnTo>
                    <a:pt x="163821" y="247975"/>
                  </a:lnTo>
                  <a:lnTo>
                    <a:pt x="136330" y="254147"/>
                  </a:lnTo>
                  <a:lnTo>
                    <a:pt x="129247" y="253551"/>
                  </a:lnTo>
                  <a:lnTo>
                    <a:pt x="94007" y="230303"/>
                  </a:lnTo>
                  <a:lnTo>
                    <a:pt x="81536" y="219176"/>
                  </a:lnTo>
                  <a:lnTo>
                    <a:pt x="74430" y="215997"/>
                  </a:lnTo>
                  <a:lnTo>
                    <a:pt x="67323" y="215997"/>
                  </a:lnTo>
                  <a:lnTo>
                    <a:pt x="55296" y="218101"/>
                  </a:lnTo>
                  <a:lnTo>
                    <a:pt x="43900" y="224412"/>
                  </a:lnTo>
                  <a:lnTo>
                    <a:pt x="33135" y="234931"/>
                  </a:lnTo>
                  <a:lnTo>
                    <a:pt x="23002" y="249659"/>
                  </a:lnTo>
                  <a:lnTo>
                    <a:pt x="20758" y="252651"/>
                  </a:lnTo>
                  <a:lnTo>
                    <a:pt x="17578" y="254147"/>
                  </a:lnTo>
                  <a:lnTo>
                    <a:pt x="13464" y="254147"/>
                  </a:lnTo>
                  <a:lnTo>
                    <a:pt x="10659" y="254147"/>
                  </a:lnTo>
                  <a:lnTo>
                    <a:pt x="3366" y="254147"/>
                  </a:lnTo>
                  <a:lnTo>
                    <a:pt x="1122" y="251903"/>
                  </a:lnTo>
                  <a:lnTo>
                    <a:pt x="0" y="250220"/>
                  </a:lnTo>
                  <a:lnTo>
                    <a:pt x="0" y="249098"/>
                  </a:lnTo>
                  <a:lnTo>
                    <a:pt x="32539" y="200849"/>
                  </a:lnTo>
                  <a:lnTo>
                    <a:pt x="61993" y="169992"/>
                  </a:lnTo>
                  <a:lnTo>
                    <a:pt x="106596" y="127915"/>
                  </a:lnTo>
                  <a:lnTo>
                    <a:pt x="130194" y="106245"/>
                  </a:lnTo>
                  <a:lnTo>
                    <a:pt x="148813" y="88923"/>
                  </a:lnTo>
                  <a:lnTo>
                    <a:pt x="162453" y="75949"/>
                  </a:lnTo>
                  <a:lnTo>
                    <a:pt x="171114" y="67323"/>
                  </a:lnTo>
                  <a:lnTo>
                    <a:pt x="175602" y="61339"/>
                  </a:lnTo>
                  <a:lnTo>
                    <a:pt x="176911" y="58347"/>
                  </a:lnTo>
                  <a:lnTo>
                    <a:pt x="175041" y="58347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8376464" y="5148971"/>
            <a:ext cx="245110" cy="255904"/>
            <a:chOff x="8376464" y="5148971"/>
            <a:chExt cx="245110" cy="255904"/>
          </a:xfrm>
        </p:grpSpPr>
        <p:sp>
          <p:nvSpPr>
            <p:cNvPr id="8" name="object 8" descr=""/>
            <p:cNvSpPr/>
            <p:nvPr/>
          </p:nvSpPr>
          <p:spPr>
            <a:xfrm>
              <a:off x="8377306" y="5149812"/>
              <a:ext cx="243204" cy="254635"/>
            </a:xfrm>
            <a:custGeom>
              <a:avLst/>
              <a:gdLst/>
              <a:ahLst/>
              <a:cxnLst/>
              <a:rect l="l" t="t" r="r" b="b"/>
              <a:pathLst>
                <a:path w="243204" h="254635">
                  <a:moveTo>
                    <a:pt x="239560" y="0"/>
                  </a:moveTo>
                  <a:lnTo>
                    <a:pt x="227030" y="0"/>
                  </a:lnTo>
                  <a:lnTo>
                    <a:pt x="224225" y="187"/>
                  </a:lnTo>
                  <a:lnTo>
                    <a:pt x="223851" y="561"/>
                  </a:lnTo>
                  <a:lnTo>
                    <a:pt x="223477" y="561"/>
                  </a:lnTo>
                  <a:lnTo>
                    <a:pt x="219176" y="6732"/>
                  </a:lnTo>
                  <a:lnTo>
                    <a:pt x="210947" y="19075"/>
                  </a:lnTo>
                  <a:lnTo>
                    <a:pt x="204776" y="27174"/>
                  </a:lnTo>
                  <a:lnTo>
                    <a:pt x="198605" y="32960"/>
                  </a:lnTo>
                  <a:lnTo>
                    <a:pt x="192433" y="36431"/>
                  </a:lnTo>
                  <a:lnTo>
                    <a:pt x="186262" y="37589"/>
                  </a:lnTo>
                  <a:lnTo>
                    <a:pt x="178782" y="37215"/>
                  </a:lnTo>
                  <a:lnTo>
                    <a:pt x="171675" y="34035"/>
                  </a:lnTo>
                  <a:lnTo>
                    <a:pt x="164943" y="28051"/>
                  </a:lnTo>
                  <a:lnTo>
                    <a:pt x="159823" y="23528"/>
                  </a:lnTo>
                  <a:lnTo>
                    <a:pt x="125215" y="596"/>
                  </a:lnTo>
                  <a:lnTo>
                    <a:pt x="118377" y="0"/>
                  </a:lnTo>
                  <a:lnTo>
                    <a:pt x="116507" y="0"/>
                  </a:lnTo>
                  <a:lnTo>
                    <a:pt x="80437" y="13114"/>
                  </a:lnTo>
                  <a:lnTo>
                    <a:pt x="51930" y="47231"/>
                  </a:lnTo>
                  <a:lnTo>
                    <a:pt x="46004" y="63770"/>
                  </a:lnTo>
                  <a:lnTo>
                    <a:pt x="46004" y="68632"/>
                  </a:lnTo>
                  <a:lnTo>
                    <a:pt x="49931" y="70128"/>
                  </a:lnTo>
                  <a:lnTo>
                    <a:pt x="62274" y="70128"/>
                  </a:lnTo>
                  <a:lnTo>
                    <a:pt x="65079" y="69567"/>
                  </a:lnTo>
                  <a:lnTo>
                    <a:pt x="66201" y="68445"/>
                  </a:lnTo>
                  <a:lnTo>
                    <a:pt x="67323" y="66201"/>
                  </a:lnTo>
                  <a:lnTo>
                    <a:pt x="68819" y="63957"/>
                  </a:lnTo>
                  <a:lnTo>
                    <a:pt x="70128" y="61900"/>
                  </a:lnTo>
                  <a:lnTo>
                    <a:pt x="72373" y="58160"/>
                  </a:lnTo>
                  <a:lnTo>
                    <a:pt x="74617" y="56103"/>
                  </a:lnTo>
                  <a:lnTo>
                    <a:pt x="81349" y="51614"/>
                  </a:lnTo>
                  <a:lnTo>
                    <a:pt x="85650" y="49744"/>
                  </a:lnTo>
                  <a:lnTo>
                    <a:pt x="96123" y="46752"/>
                  </a:lnTo>
                  <a:lnTo>
                    <a:pt x="102481" y="46004"/>
                  </a:lnTo>
                  <a:lnTo>
                    <a:pt x="109962" y="46004"/>
                  </a:lnTo>
                  <a:lnTo>
                    <a:pt x="156212" y="54875"/>
                  </a:lnTo>
                  <a:lnTo>
                    <a:pt x="164803" y="56804"/>
                  </a:lnTo>
                  <a:lnTo>
                    <a:pt x="171079" y="57961"/>
                  </a:lnTo>
                  <a:lnTo>
                    <a:pt x="175041" y="58347"/>
                  </a:lnTo>
                  <a:lnTo>
                    <a:pt x="176911" y="58347"/>
                  </a:lnTo>
                  <a:lnTo>
                    <a:pt x="175602" y="61339"/>
                  </a:lnTo>
                  <a:lnTo>
                    <a:pt x="148813" y="88923"/>
                  </a:lnTo>
                  <a:lnTo>
                    <a:pt x="106596" y="127915"/>
                  </a:lnTo>
                  <a:lnTo>
                    <a:pt x="82401" y="150356"/>
                  </a:lnTo>
                  <a:lnTo>
                    <a:pt x="45373" y="186823"/>
                  </a:lnTo>
                  <a:lnTo>
                    <a:pt x="18303" y="218802"/>
                  </a:lnTo>
                  <a:lnTo>
                    <a:pt x="0" y="249098"/>
                  </a:lnTo>
                  <a:lnTo>
                    <a:pt x="0" y="250220"/>
                  </a:lnTo>
                  <a:lnTo>
                    <a:pt x="1122" y="251903"/>
                  </a:lnTo>
                  <a:lnTo>
                    <a:pt x="3366" y="254147"/>
                  </a:lnTo>
                  <a:lnTo>
                    <a:pt x="17578" y="254147"/>
                  </a:lnTo>
                  <a:lnTo>
                    <a:pt x="20758" y="252651"/>
                  </a:lnTo>
                  <a:lnTo>
                    <a:pt x="23002" y="249659"/>
                  </a:lnTo>
                  <a:lnTo>
                    <a:pt x="33135" y="234931"/>
                  </a:lnTo>
                  <a:lnTo>
                    <a:pt x="43900" y="224412"/>
                  </a:lnTo>
                  <a:lnTo>
                    <a:pt x="55296" y="218101"/>
                  </a:lnTo>
                  <a:lnTo>
                    <a:pt x="67323" y="215997"/>
                  </a:lnTo>
                  <a:lnTo>
                    <a:pt x="74430" y="215997"/>
                  </a:lnTo>
                  <a:lnTo>
                    <a:pt x="81536" y="219176"/>
                  </a:lnTo>
                  <a:lnTo>
                    <a:pt x="88642" y="225534"/>
                  </a:lnTo>
                  <a:lnTo>
                    <a:pt x="94007" y="230303"/>
                  </a:lnTo>
                  <a:lnTo>
                    <a:pt x="129247" y="253551"/>
                  </a:lnTo>
                  <a:lnTo>
                    <a:pt x="136330" y="254147"/>
                  </a:lnTo>
                  <a:lnTo>
                    <a:pt x="150075" y="252464"/>
                  </a:lnTo>
                  <a:lnTo>
                    <a:pt x="191311" y="230583"/>
                  </a:lnTo>
                  <a:lnTo>
                    <a:pt x="222449" y="189453"/>
                  </a:lnTo>
                  <a:lnTo>
                    <a:pt x="228900" y="169618"/>
                  </a:lnTo>
                  <a:lnTo>
                    <a:pt x="228900" y="164008"/>
                  </a:lnTo>
                  <a:lnTo>
                    <a:pt x="225347" y="162138"/>
                  </a:lnTo>
                  <a:lnTo>
                    <a:pt x="213753" y="162138"/>
                  </a:lnTo>
                  <a:lnTo>
                    <a:pt x="202322" y="177706"/>
                  </a:lnTo>
                  <a:lnTo>
                    <a:pt x="197202" y="185140"/>
                  </a:lnTo>
                  <a:lnTo>
                    <a:pt x="163540" y="205477"/>
                  </a:lnTo>
                  <a:lnTo>
                    <a:pt x="143063" y="208142"/>
                  </a:lnTo>
                  <a:lnTo>
                    <a:pt x="136435" y="207757"/>
                  </a:lnTo>
                  <a:lnTo>
                    <a:pt x="128335" y="206599"/>
                  </a:lnTo>
                  <a:lnTo>
                    <a:pt x="118763" y="204671"/>
                  </a:lnTo>
                  <a:lnTo>
                    <a:pt x="96637" y="199271"/>
                  </a:lnTo>
                  <a:lnTo>
                    <a:pt x="86959" y="197342"/>
                  </a:lnTo>
                  <a:lnTo>
                    <a:pt x="78684" y="196185"/>
                  </a:lnTo>
                  <a:lnTo>
                    <a:pt x="71812" y="195800"/>
                  </a:lnTo>
                  <a:lnTo>
                    <a:pt x="63396" y="195239"/>
                  </a:lnTo>
                  <a:lnTo>
                    <a:pt x="70128" y="188506"/>
                  </a:lnTo>
                  <a:lnTo>
                    <a:pt x="78789" y="179670"/>
                  </a:lnTo>
                  <a:lnTo>
                    <a:pt x="92429" y="166626"/>
                  </a:lnTo>
                  <a:lnTo>
                    <a:pt x="111049" y="149374"/>
                  </a:lnTo>
                  <a:lnTo>
                    <a:pt x="134647" y="127915"/>
                  </a:lnTo>
                  <a:lnTo>
                    <a:pt x="158982" y="105509"/>
                  </a:lnTo>
                  <a:lnTo>
                    <a:pt x="197132" y="67639"/>
                  </a:lnTo>
                  <a:lnTo>
                    <a:pt x="225721" y="32352"/>
                  </a:lnTo>
                  <a:lnTo>
                    <a:pt x="228900" y="28238"/>
                  </a:lnTo>
                  <a:lnTo>
                    <a:pt x="235633" y="20010"/>
                  </a:lnTo>
                  <a:lnTo>
                    <a:pt x="238251" y="16082"/>
                  </a:lnTo>
                  <a:lnTo>
                    <a:pt x="241991" y="8602"/>
                  </a:lnTo>
                  <a:lnTo>
                    <a:pt x="242926" y="5984"/>
                  </a:lnTo>
                  <a:lnTo>
                    <a:pt x="242926" y="3740"/>
                  </a:lnTo>
                  <a:lnTo>
                    <a:pt x="241804" y="2244"/>
                  </a:lnTo>
                  <a:lnTo>
                    <a:pt x="23956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77306" y="5149812"/>
              <a:ext cx="243204" cy="254635"/>
            </a:xfrm>
            <a:custGeom>
              <a:avLst/>
              <a:gdLst/>
              <a:ahLst/>
              <a:cxnLst/>
              <a:rect l="l" t="t" r="r" b="b"/>
              <a:pathLst>
                <a:path w="243204" h="254635">
                  <a:moveTo>
                    <a:pt x="175041" y="58347"/>
                  </a:moveTo>
                  <a:lnTo>
                    <a:pt x="171079" y="57961"/>
                  </a:lnTo>
                  <a:lnTo>
                    <a:pt x="164803" y="56804"/>
                  </a:lnTo>
                  <a:lnTo>
                    <a:pt x="156212" y="54875"/>
                  </a:lnTo>
                  <a:lnTo>
                    <a:pt x="145307" y="52175"/>
                  </a:lnTo>
                  <a:lnTo>
                    <a:pt x="134051" y="49475"/>
                  </a:lnTo>
                  <a:lnTo>
                    <a:pt x="124408" y="47547"/>
                  </a:lnTo>
                  <a:lnTo>
                    <a:pt x="116378" y="46390"/>
                  </a:lnTo>
                  <a:lnTo>
                    <a:pt x="109962" y="46004"/>
                  </a:lnTo>
                  <a:lnTo>
                    <a:pt x="102481" y="46004"/>
                  </a:lnTo>
                  <a:lnTo>
                    <a:pt x="96123" y="46752"/>
                  </a:lnTo>
                  <a:lnTo>
                    <a:pt x="90887" y="48248"/>
                  </a:lnTo>
                  <a:lnTo>
                    <a:pt x="85650" y="49744"/>
                  </a:lnTo>
                  <a:lnTo>
                    <a:pt x="81349" y="51614"/>
                  </a:lnTo>
                  <a:lnTo>
                    <a:pt x="77983" y="53859"/>
                  </a:lnTo>
                  <a:lnTo>
                    <a:pt x="74617" y="56103"/>
                  </a:lnTo>
                  <a:lnTo>
                    <a:pt x="72373" y="58160"/>
                  </a:lnTo>
                  <a:lnTo>
                    <a:pt x="71251" y="60030"/>
                  </a:lnTo>
                  <a:lnTo>
                    <a:pt x="70128" y="61900"/>
                  </a:lnTo>
                  <a:lnTo>
                    <a:pt x="68819" y="63957"/>
                  </a:lnTo>
                  <a:lnTo>
                    <a:pt x="67323" y="66201"/>
                  </a:lnTo>
                  <a:lnTo>
                    <a:pt x="66201" y="68445"/>
                  </a:lnTo>
                  <a:lnTo>
                    <a:pt x="65079" y="69567"/>
                  </a:lnTo>
                  <a:lnTo>
                    <a:pt x="62274" y="70128"/>
                  </a:lnTo>
                  <a:lnTo>
                    <a:pt x="57786" y="70128"/>
                  </a:lnTo>
                  <a:lnTo>
                    <a:pt x="49931" y="70128"/>
                  </a:lnTo>
                  <a:lnTo>
                    <a:pt x="46004" y="68632"/>
                  </a:lnTo>
                  <a:lnTo>
                    <a:pt x="46004" y="65640"/>
                  </a:lnTo>
                  <a:lnTo>
                    <a:pt x="46004" y="63770"/>
                  </a:lnTo>
                  <a:lnTo>
                    <a:pt x="63992" y="28437"/>
                  </a:lnTo>
                  <a:lnTo>
                    <a:pt x="98951" y="3576"/>
                  </a:lnTo>
                  <a:lnTo>
                    <a:pt x="116507" y="0"/>
                  </a:lnTo>
                  <a:lnTo>
                    <a:pt x="118377" y="0"/>
                  </a:lnTo>
                  <a:lnTo>
                    <a:pt x="154564" y="18934"/>
                  </a:lnTo>
                  <a:lnTo>
                    <a:pt x="171675" y="34035"/>
                  </a:lnTo>
                  <a:lnTo>
                    <a:pt x="178782" y="37215"/>
                  </a:lnTo>
                  <a:lnTo>
                    <a:pt x="219176" y="6732"/>
                  </a:lnTo>
                  <a:lnTo>
                    <a:pt x="223477" y="561"/>
                  </a:lnTo>
                  <a:lnTo>
                    <a:pt x="223851" y="561"/>
                  </a:lnTo>
                  <a:lnTo>
                    <a:pt x="224225" y="187"/>
                  </a:lnTo>
                  <a:lnTo>
                    <a:pt x="227030" y="0"/>
                  </a:lnTo>
                  <a:lnTo>
                    <a:pt x="232267" y="0"/>
                  </a:lnTo>
                  <a:lnTo>
                    <a:pt x="239560" y="0"/>
                  </a:lnTo>
                  <a:lnTo>
                    <a:pt x="241804" y="2244"/>
                  </a:lnTo>
                  <a:lnTo>
                    <a:pt x="242926" y="3740"/>
                  </a:lnTo>
                  <a:lnTo>
                    <a:pt x="242926" y="4488"/>
                  </a:lnTo>
                  <a:lnTo>
                    <a:pt x="242926" y="5984"/>
                  </a:lnTo>
                  <a:lnTo>
                    <a:pt x="241991" y="8602"/>
                  </a:lnTo>
                  <a:lnTo>
                    <a:pt x="240121" y="12342"/>
                  </a:lnTo>
                  <a:lnTo>
                    <a:pt x="238251" y="16082"/>
                  </a:lnTo>
                  <a:lnTo>
                    <a:pt x="235633" y="20010"/>
                  </a:lnTo>
                  <a:lnTo>
                    <a:pt x="232267" y="24124"/>
                  </a:lnTo>
                  <a:lnTo>
                    <a:pt x="228900" y="28238"/>
                  </a:lnTo>
                  <a:lnTo>
                    <a:pt x="225721" y="32352"/>
                  </a:lnTo>
                  <a:lnTo>
                    <a:pt x="222729" y="36467"/>
                  </a:lnTo>
                  <a:lnTo>
                    <a:pt x="219737" y="40581"/>
                  </a:lnTo>
                  <a:lnTo>
                    <a:pt x="179810" y="85417"/>
                  </a:lnTo>
                  <a:lnTo>
                    <a:pt x="134647" y="127915"/>
                  </a:lnTo>
                  <a:lnTo>
                    <a:pt x="111049" y="149374"/>
                  </a:lnTo>
                  <a:lnTo>
                    <a:pt x="92429" y="166626"/>
                  </a:lnTo>
                  <a:lnTo>
                    <a:pt x="78789" y="179670"/>
                  </a:lnTo>
                  <a:lnTo>
                    <a:pt x="70128" y="188506"/>
                  </a:lnTo>
                  <a:lnTo>
                    <a:pt x="63396" y="195239"/>
                  </a:lnTo>
                  <a:lnTo>
                    <a:pt x="71812" y="195800"/>
                  </a:lnTo>
                  <a:lnTo>
                    <a:pt x="78684" y="196185"/>
                  </a:lnTo>
                  <a:lnTo>
                    <a:pt x="86959" y="197342"/>
                  </a:lnTo>
                  <a:lnTo>
                    <a:pt x="96637" y="199271"/>
                  </a:lnTo>
                  <a:lnTo>
                    <a:pt x="107718" y="201971"/>
                  </a:lnTo>
                  <a:lnTo>
                    <a:pt x="118763" y="204671"/>
                  </a:lnTo>
                  <a:lnTo>
                    <a:pt x="128335" y="206599"/>
                  </a:lnTo>
                  <a:lnTo>
                    <a:pt x="136435" y="207757"/>
                  </a:lnTo>
                  <a:lnTo>
                    <a:pt x="143063" y="208142"/>
                  </a:lnTo>
                  <a:lnTo>
                    <a:pt x="153512" y="207476"/>
                  </a:lnTo>
                  <a:lnTo>
                    <a:pt x="190540" y="191732"/>
                  </a:lnTo>
                  <a:lnTo>
                    <a:pt x="205898" y="169431"/>
                  </a:lnTo>
                  <a:lnTo>
                    <a:pt x="207394" y="166065"/>
                  </a:lnTo>
                  <a:lnTo>
                    <a:pt x="208703" y="164008"/>
                  </a:lnTo>
                  <a:lnTo>
                    <a:pt x="209825" y="163260"/>
                  </a:lnTo>
                  <a:lnTo>
                    <a:pt x="210947" y="162512"/>
                  </a:lnTo>
                  <a:lnTo>
                    <a:pt x="213753" y="162138"/>
                  </a:lnTo>
                  <a:lnTo>
                    <a:pt x="218241" y="162138"/>
                  </a:lnTo>
                  <a:lnTo>
                    <a:pt x="225347" y="162138"/>
                  </a:lnTo>
                  <a:lnTo>
                    <a:pt x="228900" y="164008"/>
                  </a:lnTo>
                  <a:lnTo>
                    <a:pt x="228900" y="167748"/>
                  </a:lnTo>
                  <a:lnTo>
                    <a:pt x="228900" y="169618"/>
                  </a:lnTo>
                  <a:lnTo>
                    <a:pt x="203934" y="218346"/>
                  </a:lnTo>
                  <a:lnTo>
                    <a:pt x="163821" y="247975"/>
                  </a:lnTo>
                  <a:lnTo>
                    <a:pt x="136330" y="254147"/>
                  </a:lnTo>
                  <a:lnTo>
                    <a:pt x="129247" y="253551"/>
                  </a:lnTo>
                  <a:lnTo>
                    <a:pt x="94007" y="230303"/>
                  </a:lnTo>
                  <a:lnTo>
                    <a:pt x="81536" y="219176"/>
                  </a:lnTo>
                  <a:lnTo>
                    <a:pt x="74430" y="215997"/>
                  </a:lnTo>
                  <a:lnTo>
                    <a:pt x="67323" y="215997"/>
                  </a:lnTo>
                  <a:lnTo>
                    <a:pt x="55296" y="218101"/>
                  </a:lnTo>
                  <a:lnTo>
                    <a:pt x="43900" y="224412"/>
                  </a:lnTo>
                  <a:lnTo>
                    <a:pt x="33135" y="234931"/>
                  </a:lnTo>
                  <a:lnTo>
                    <a:pt x="23002" y="249659"/>
                  </a:lnTo>
                  <a:lnTo>
                    <a:pt x="20758" y="252651"/>
                  </a:lnTo>
                  <a:lnTo>
                    <a:pt x="17578" y="254147"/>
                  </a:lnTo>
                  <a:lnTo>
                    <a:pt x="13464" y="254147"/>
                  </a:lnTo>
                  <a:lnTo>
                    <a:pt x="10659" y="254147"/>
                  </a:lnTo>
                  <a:lnTo>
                    <a:pt x="3366" y="254147"/>
                  </a:lnTo>
                  <a:lnTo>
                    <a:pt x="1122" y="251903"/>
                  </a:lnTo>
                  <a:lnTo>
                    <a:pt x="0" y="250220"/>
                  </a:lnTo>
                  <a:lnTo>
                    <a:pt x="0" y="249098"/>
                  </a:lnTo>
                  <a:lnTo>
                    <a:pt x="32539" y="200849"/>
                  </a:lnTo>
                  <a:lnTo>
                    <a:pt x="61993" y="169992"/>
                  </a:lnTo>
                  <a:lnTo>
                    <a:pt x="106596" y="127915"/>
                  </a:lnTo>
                  <a:lnTo>
                    <a:pt x="130194" y="106245"/>
                  </a:lnTo>
                  <a:lnTo>
                    <a:pt x="148813" y="88923"/>
                  </a:lnTo>
                  <a:lnTo>
                    <a:pt x="162453" y="75949"/>
                  </a:lnTo>
                  <a:lnTo>
                    <a:pt x="171114" y="67323"/>
                  </a:lnTo>
                  <a:lnTo>
                    <a:pt x="175602" y="61339"/>
                  </a:lnTo>
                  <a:lnTo>
                    <a:pt x="176911" y="58347"/>
                  </a:lnTo>
                  <a:lnTo>
                    <a:pt x="175041" y="58347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901122" y="4862706"/>
            <a:ext cx="7406005" cy="273685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45720">
              <a:lnSpc>
                <a:spcPts val="4870"/>
              </a:lnSpc>
              <a:spcBef>
                <a:spcPts val="310"/>
              </a:spcBef>
            </a:pPr>
            <a:r>
              <a:rPr dirty="0" sz="4050" spc="-110">
                <a:solidFill>
                  <a:srgbClr val="20B1AA"/>
                </a:solidFill>
                <a:latin typeface="Arial"/>
                <a:cs typeface="Arial"/>
              </a:rPr>
              <a:t>Cosmic</a:t>
            </a:r>
            <a:r>
              <a:rPr dirty="0" sz="4050" spc="-135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4050" spc="-180">
                <a:solidFill>
                  <a:srgbClr val="20B1AA"/>
                </a:solidFill>
                <a:latin typeface="Arial"/>
                <a:cs typeface="Arial"/>
              </a:rPr>
              <a:t>shear:</a:t>
            </a:r>
            <a:r>
              <a:rPr dirty="0" sz="4050" spc="-130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4100" spc="-70">
                <a:solidFill>
                  <a:srgbClr val="212121"/>
                </a:solidFill>
                <a:latin typeface="Arial"/>
                <a:cs typeface="Arial"/>
              </a:rPr>
              <a:t>smaller</a:t>
            </a:r>
            <a:r>
              <a:rPr dirty="0" sz="4100" spc="-23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55">
                <a:solidFill>
                  <a:srgbClr val="212121"/>
                </a:solidFill>
                <a:latin typeface="Arial"/>
                <a:cs typeface="Arial"/>
              </a:rPr>
              <a:t>scales,</a:t>
            </a:r>
            <a:r>
              <a:rPr dirty="0" sz="4100" spc="-1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low 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(mostly</a:t>
            </a:r>
            <a:r>
              <a:rPr dirty="0" sz="4100" spc="-22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non-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linear)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60"/>
              </a:spcBef>
            </a:pPr>
            <a:endParaRPr sz="3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4050" spc="-130">
                <a:solidFill>
                  <a:srgbClr val="FFA500"/>
                </a:solidFill>
                <a:latin typeface="Arial"/>
                <a:cs typeface="Arial"/>
              </a:rPr>
              <a:t>Cross-</a:t>
            </a:r>
            <a:r>
              <a:rPr dirty="0" sz="4050" spc="-40">
                <a:solidFill>
                  <a:srgbClr val="FFA500"/>
                </a:solidFill>
                <a:latin typeface="Arial"/>
                <a:cs typeface="Arial"/>
              </a:rPr>
              <a:t>correlation</a:t>
            </a:r>
            <a:r>
              <a:rPr dirty="0" sz="4050" spc="-195">
                <a:solidFill>
                  <a:srgbClr val="FFA500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bridges</a:t>
            </a:r>
            <a:r>
              <a:rPr dirty="0" sz="4100" spc="-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4100" spc="-21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gap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7396252" y="2047341"/>
            <a:ext cx="11901170" cy="8442960"/>
            <a:chOff x="7396252" y="2047341"/>
            <a:chExt cx="11901170" cy="844296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4735" y="2047341"/>
              <a:ext cx="9832416" cy="79423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6252" y="8291036"/>
              <a:ext cx="2474936" cy="219888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374033" y="10445256"/>
            <a:ext cx="245300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10">
                <a:solidFill>
                  <a:srgbClr val="666666"/>
                </a:solidFill>
                <a:latin typeface="Arial"/>
                <a:cs typeface="Arial"/>
              </a:rPr>
              <a:t>Aaron</a:t>
            </a:r>
            <a:r>
              <a:rPr dirty="0" sz="2850" spc="-8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10">
                <a:solidFill>
                  <a:srgbClr val="666666"/>
                </a:solidFill>
                <a:latin typeface="Arial"/>
                <a:cs typeface="Arial"/>
              </a:rPr>
              <a:t>Ouellette</a:t>
            </a:r>
            <a:endParaRPr sz="28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8" name="object 18" descr=""/>
          <p:cNvSpPr txBox="1"/>
          <p:nvPr/>
        </p:nvSpPr>
        <p:spPr>
          <a:xfrm>
            <a:off x="19689221" y="11021897"/>
            <a:ext cx="285115" cy="15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z="1050" spc="-20">
                <a:solidFill>
                  <a:srgbClr val="6F6F6F"/>
                </a:solidFill>
                <a:latin typeface="Helvetica"/>
                <a:cs typeface="Helvetica"/>
              </a:rPr>
              <a:t>22.1</a:t>
            </a:r>
            <a:endParaRPr sz="1050">
              <a:latin typeface="Helvetica"/>
              <a:cs typeface="Helvetic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346574" y="3263373"/>
            <a:ext cx="2727325" cy="526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50" spc="-225">
                <a:solidFill>
                  <a:srgbClr val="4581B4"/>
                </a:solidFill>
                <a:latin typeface="Arial"/>
                <a:cs typeface="Arial"/>
              </a:rPr>
              <a:t>SPT-</a:t>
            </a:r>
            <a:r>
              <a:rPr dirty="0" sz="3250" spc="-235">
                <a:solidFill>
                  <a:srgbClr val="4581B4"/>
                </a:solidFill>
                <a:latin typeface="Arial"/>
                <a:cs typeface="Arial"/>
              </a:rPr>
              <a:t>3G</a:t>
            </a:r>
            <a:r>
              <a:rPr dirty="0" sz="3250" spc="-100">
                <a:solidFill>
                  <a:srgbClr val="4581B4"/>
                </a:solidFill>
                <a:latin typeface="Arial"/>
                <a:cs typeface="Arial"/>
              </a:rPr>
              <a:t> </a:t>
            </a:r>
            <a:r>
              <a:rPr dirty="0" sz="3250" spc="-30">
                <a:solidFill>
                  <a:srgbClr val="4581B4"/>
                </a:solidFill>
                <a:latin typeface="Arial"/>
                <a:cs typeface="Arial"/>
              </a:rPr>
              <a:t>lensing</a:t>
            </a:r>
            <a:endParaRPr sz="32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154168" y="8025322"/>
            <a:ext cx="2263775" cy="5232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50" spc="-315">
                <a:solidFill>
                  <a:srgbClr val="20B1AA"/>
                </a:solidFill>
                <a:latin typeface="Arial"/>
                <a:cs typeface="Arial"/>
              </a:rPr>
              <a:t>DES</a:t>
            </a:r>
            <a:r>
              <a:rPr dirty="0" sz="3250" spc="-245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3250" spc="-145">
                <a:solidFill>
                  <a:srgbClr val="20B1AA"/>
                </a:solidFill>
                <a:latin typeface="Arial"/>
                <a:cs typeface="Arial"/>
              </a:rPr>
              <a:t>Y3</a:t>
            </a:r>
            <a:r>
              <a:rPr dirty="0" sz="3250" spc="-140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3250" spc="-10">
                <a:solidFill>
                  <a:srgbClr val="20B1AA"/>
                </a:solidFill>
                <a:latin typeface="Arial"/>
                <a:cs typeface="Arial"/>
              </a:rPr>
              <a:t>bin</a:t>
            </a:r>
            <a:r>
              <a:rPr dirty="0" sz="3250" spc="-175">
                <a:solidFill>
                  <a:srgbClr val="20B1AA"/>
                </a:solidFill>
                <a:latin typeface="Arial"/>
                <a:cs typeface="Arial"/>
              </a:rPr>
              <a:t> </a:t>
            </a:r>
            <a:r>
              <a:rPr dirty="0" sz="3250" spc="-50">
                <a:solidFill>
                  <a:srgbClr val="20B1AA"/>
                </a:solidFill>
                <a:latin typeface="Arial"/>
                <a:cs typeface="Arial"/>
              </a:rPr>
              <a:t>4</a:t>
            </a:r>
            <a:endParaRPr sz="3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122" y="325997"/>
            <a:ext cx="8289925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10"/>
              <a:t>SP</a:t>
            </a:r>
            <a:r>
              <a:rPr dirty="0" spc="-1135"/>
              <a:t>T</a:t>
            </a:r>
            <a:r>
              <a:rPr dirty="0" spc="-610"/>
              <a:t>-</a:t>
            </a:r>
            <a:r>
              <a:rPr dirty="0" spc="-855"/>
              <a:t>3G</a:t>
            </a:r>
            <a:r>
              <a:rPr dirty="0" spc="-445"/>
              <a:t> </a:t>
            </a:r>
            <a:r>
              <a:rPr dirty="0" spc="-335"/>
              <a:t>and</a:t>
            </a:r>
            <a:r>
              <a:rPr dirty="0" spc="-440"/>
              <a:t> </a:t>
            </a:r>
            <a:r>
              <a:rPr dirty="0" spc="-265"/>
              <a:t>Euclid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2950894"/>
            <a:ext cx="152303" cy="15226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050" y="3760046"/>
            <a:ext cx="152303" cy="15226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050" y="4569122"/>
            <a:ext cx="152303" cy="15226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01122" y="1414811"/>
            <a:ext cx="17161510" cy="4556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88315" marR="5080" indent="-476250">
              <a:lnSpc>
                <a:spcPct val="147800"/>
              </a:lnSpc>
              <a:spcBef>
                <a:spcPts val="95"/>
              </a:spcBef>
            </a:pPr>
            <a:r>
              <a:rPr dirty="0" sz="4100" spc="-370">
                <a:solidFill>
                  <a:srgbClr val="212121"/>
                </a:solidFill>
                <a:latin typeface="Arial"/>
                <a:cs typeface="Arial"/>
              </a:rPr>
              <a:t>SPT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04">
                <a:solidFill>
                  <a:srgbClr val="212121"/>
                </a:solidFill>
                <a:latin typeface="Arial"/>
                <a:cs typeface="Arial"/>
              </a:rPr>
              <a:t>has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0">
                <a:solidFill>
                  <a:srgbClr val="212121"/>
                </a:solidFill>
                <a:latin typeface="Arial"/>
                <a:cs typeface="Arial"/>
              </a:rPr>
              <a:t>observed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Euclid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20">
                <a:solidFill>
                  <a:srgbClr val="212121"/>
                </a:solidFill>
                <a:latin typeface="Arial"/>
                <a:cs typeface="Arial"/>
              </a:rPr>
              <a:t>Deep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5">
                <a:solidFill>
                  <a:srgbClr val="212121"/>
                </a:solidFill>
                <a:latin typeface="Arial"/>
                <a:cs typeface="Arial"/>
              </a:rPr>
              <a:t>Field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30">
                <a:solidFill>
                  <a:srgbClr val="212121"/>
                </a:solidFill>
                <a:latin typeface="Arial"/>
                <a:cs typeface="Arial"/>
              </a:rPr>
              <a:t>South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90">
                <a:solidFill>
                  <a:srgbClr val="212121"/>
                </a:solidFill>
                <a:latin typeface="Arial"/>
                <a:cs typeface="Arial"/>
              </a:rPr>
              <a:t>(EDFS)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8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5">
                <a:solidFill>
                  <a:srgbClr val="212121"/>
                </a:solidFill>
                <a:latin typeface="Arial"/>
                <a:cs typeface="Arial"/>
              </a:rPr>
              <a:t>planning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4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20">
                <a:solidFill>
                  <a:srgbClr val="212121"/>
                </a:solidFill>
                <a:latin typeface="Arial"/>
                <a:cs typeface="Arial"/>
              </a:rPr>
              <a:t>release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of: </a:t>
            </a:r>
            <a:r>
              <a:rPr dirty="0" sz="4100" spc="-50">
                <a:solidFill>
                  <a:srgbClr val="212121"/>
                </a:solidFill>
                <a:latin typeface="Arial"/>
                <a:cs typeface="Arial"/>
              </a:rPr>
              <a:t>temperature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25">
                <a:solidFill>
                  <a:srgbClr val="212121"/>
                </a:solidFill>
                <a:latin typeface="Arial"/>
                <a:cs typeface="Arial"/>
              </a:rPr>
              <a:t>maps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75">
                <a:solidFill>
                  <a:srgbClr val="212121"/>
                </a:solidFill>
                <a:latin typeface="Arial"/>
                <a:cs typeface="Arial"/>
              </a:rPr>
              <a:t>general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products</a:t>
            </a:r>
            <a:endParaRPr sz="4100">
              <a:latin typeface="Arial"/>
              <a:cs typeface="Arial"/>
            </a:endParaRPr>
          </a:p>
          <a:p>
            <a:pPr marL="488315" marR="11145520">
              <a:lnSpc>
                <a:spcPct val="129500"/>
              </a:lnSpc>
            </a:pPr>
            <a:r>
              <a:rPr dirty="0" sz="4100" spc="-135">
                <a:solidFill>
                  <a:srgbClr val="212121"/>
                </a:solidFill>
                <a:latin typeface="Arial"/>
                <a:cs typeface="Arial"/>
              </a:rPr>
              <a:t>emissive</a:t>
            </a: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source</a:t>
            </a: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0">
                <a:solidFill>
                  <a:srgbClr val="212121"/>
                </a:solidFill>
                <a:latin typeface="Arial"/>
                <a:cs typeface="Arial"/>
              </a:rPr>
              <a:t>catalogs </a:t>
            </a:r>
            <a:r>
              <a:rPr dirty="0" sz="4100" spc="-45">
                <a:solidFill>
                  <a:srgbClr val="212121"/>
                </a:solidFill>
                <a:latin typeface="Arial"/>
                <a:cs typeface="Arial"/>
              </a:rPr>
              <a:t>cluster</a:t>
            </a:r>
            <a:r>
              <a:rPr dirty="0" sz="4100" spc="-2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catalogs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dirty="0" sz="4100" spc="-125">
                <a:solidFill>
                  <a:srgbClr val="212121"/>
                </a:solidFill>
                <a:latin typeface="Arial"/>
                <a:cs typeface="Arial"/>
              </a:rPr>
              <a:t>~alongside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dirty="0" sz="4100" spc="-20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Euclid</a:t>
            </a:r>
            <a:r>
              <a:rPr dirty="0" sz="4100" spc="-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60">
                <a:solidFill>
                  <a:srgbClr val="212121"/>
                </a:solidFill>
                <a:latin typeface="Arial"/>
                <a:cs typeface="Arial"/>
              </a:rPr>
              <a:t>Q1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release.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9847" y="6111189"/>
            <a:ext cx="4711898" cy="470237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75338" y="3752923"/>
            <a:ext cx="10290787" cy="6594698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23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70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dirty="0" spc="-610"/>
              <a:t>SP</a:t>
            </a:r>
            <a:r>
              <a:rPr dirty="0" spc="-1135"/>
              <a:t>T</a:t>
            </a:r>
            <a:r>
              <a:rPr dirty="0" spc="-610"/>
              <a:t>-</a:t>
            </a:r>
            <a:r>
              <a:rPr dirty="0" spc="-855"/>
              <a:t>3G</a:t>
            </a:r>
            <a:r>
              <a:rPr dirty="0" spc="-445"/>
              <a:t> </a:t>
            </a:r>
            <a:r>
              <a:rPr dirty="0" spc="-335"/>
              <a:t>and</a:t>
            </a:r>
            <a:r>
              <a:rPr dirty="0" spc="-440"/>
              <a:t> </a:t>
            </a:r>
            <a:r>
              <a:rPr dirty="0" spc="-265"/>
              <a:t>Euclid</a:t>
            </a: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4100" spc="-225"/>
              <a:t>I</a:t>
            </a:r>
            <a:r>
              <a:rPr dirty="0" sz="4100" spc="-180"/>
              <a:t> </a:t>
            </a:r>
            <a:r>
              <a:rPr dirty="0" sz="4100" spc="-120"/>
              <a:t>am</a:t>
            </a:r>
            <a:r>
              <a:rPr dirty="0" sz="4100" spc="-280"/>
              <a:t> </a:t>
            </a:r>
            <a:r>
              <a:rPr dirty="0" sz="4100" spc="-60"/>
              <a:t>working</a:t>
            </a:r>
            <a:r>
              <a:rPr dirty="0" sz="4100" spc="-180"/>
              <a:t> </a:t>
            </a:r>
            <a:r>
              <a:rPr dirty="0" sz="4100" spc="-90"/>
              <a:t>on</a:t>
            </a:r>
            <a:r>
              <a:rPr dirty="0" sz="4100" spc="-175"/>
              <a:t> </a:t>
            </a:r>
            <a:r>
              <a:rPr dirty="0" sz="4100" spc="-80"/>
              <a:t>lensing</a:t>
            </a:r>
            <a:r>
              <a:rPr dirty="0" sz="4100" spc="-180"/>
              <a:t> </a:t>
            </a:r>
            <a:r>
              <a:rPr dirty="0" sz="4100" spc="-125"/>
              <a:t>maps</a:t>
            </a:r>
            <a:r>
              <a:rPr dirty="0" sz="4100" spc="-175"/>
              <a:t> </a:t>
            </a:r>
            <a:r>
              <a:rPr dirty="0" sz="4100"/>
              <a:t>to</a:t>
            </a:r>
            <a:r>
              <a:rPr dirty="0" sz="4100" spc="-175"/>
              <a:t> </a:t>
            </a:r>
            <a:r>
              <a:rPr dirty="0" sz="4100"/>
              <a:t>be</a:t>
            </a:r>
            <a:r>
              <a:rPr dirty="0" sz="4100" spc="-180"/>
              <a:t> </a:t>
            </a:r>
            <a:r>
              <a:rPr dirty="0" sz="4100" spc="-85"/>
              <a:t>cross-</a:t>
            </a:r>
            <a:r>
              <a:rPr dirty="0" sz="4100" spc="-55"/>
              <a:t>correlated</a:t>
            </a:r>
            <a:r>
              <a:rPr dirty="0" sz="4100" spc="-280"/>
              <a:t> </a:t>
            </a:r>
            <a:r>
              <a:rPr dirty="0" sz="4100"/>
              <a:t>with</a:t>
            </a:r>
            <a:r>
              <a:rPr dirty="0" sz="4100" spc="-180"/>
              <a:t> </a:t>
            </a:r>
            <a:r>
              <a:rPr dirty="0" sz="4100" spc="-90"/>
              <a:t>Euclid</a:t>
            </a:r>
            <a:r>
              <a:rPr dirty="0" sz="4100" spc="-175"/>
              <a:t> </a:t>
            </a:r>
            <a:r>
              <a:rPr dirty="0" sz="4100" spc="-560"/>
              <a:t>Q1</a:t>
            </a:r>
            <a:r>
              <a:rPr dirty="0" sz="4100" spc="-180"/>
              <a:t> </a:t>
            </a:r>
            <a:r>
              <a:rPr dirty="0" sz="4100" spc="-20"/>
              <a:t>data:</a:t>
            </a:r>
            <a:endParaRPr sz="41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178" y="3334718"/>
            <a:ext cx="8725527" cy="563255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7253" y="3721317"/>
            <a:ext cx="8829402" cy="485560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01122" y="9917288"/>
            <a:ext cx="13559790" cy="652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Will</a:t>
            </a: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55">
                <a:solidFill>
                  <a:srgbClr val="212121"/>
                </a:solidFill>
                <a:latin typeface="Arial"/>
                <a:cs typeface="Arial"/>
              </a:rPr>
              <a:t>useful</a:t>
            </a:r>
            <a:r>
              <a:rPr dirty="0" sz="4100" spc="-28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pathfinding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0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Euclid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25">
                <a:solidFill>
                  <a:srgbClr val="212121"/>
                </a:solidFill>
                <a:latin typeface="Arial"/>
                <a:cs typeface="Arial"/>
              </a:rPr>
              <a:t>DR1+</a:t>
            </a:r>
            <a:r>
              <a:rPr dirty="0" sz="4100" spc="-17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cross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70">
                <a:solidFill>
                  <a:srgbClr val="212121"/>
                </a:solidFill>
                <a:latin typeface="Arial"/>
                <a:cs typeface="Arial"/>
              </a:rPr>
              <a:t>CMB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20">
                <a:solidFill>
                  <a:srgbClr val="212121"/>
                </a:solidFill>
                <a:latin typeface="Arial"/>
                <a:cs typeface="Arial"/>
              </a:rPr>
              <a:t>analyses.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24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2217933"/>
            <a:ext cx="152303" cy="15226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408810" y="30270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03" y="152303"/>
                </a:moveTo>
                <a:lnTo>
                  <a:pt x="0" y="152303"/>
                </a:lnTo>
                <a:lnTo>
                  <a:pt x="0" y="0"/>
                </a:lnTo>
                <a:lnTo>
                  <a:pt x="152303" y="0"/>
                </a:lnTo>
                <a:lnTo>
                  <a:pt x="152303" y="152303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122" y="-254815"/>
            <a:ext cx="12922885" cy="3618229"/>
          </a:xfrm>
          <a:prstGeom prst="rect"/>
        </p:spPr>
        <p:txBody>
          <a:bodyPr wrap="square" lIns="0" tIns="5937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675"/>
              </a:spcBef>
            </a:pPr>
            <a:r>
              <a:rPr dirty="0" spc="-385"/>
              <a:t>Summary</a:t>
            </a:r>
            <a:r>
              <a:rPr dirty="0" spc="-670"/>
              <a:t> </a:t>
            </a:r>
            <a:r>
              <a:rPr dirty="0" spc="-570"/>
              <a:t>&amp;</a:t>
            </a:r>
            <a:r>
              <a:rPr dirty="0" spc="-465"/>
              <a:t> </a:t>
            </a:r>
            <a:r>
              <a:rPr dirty="0" spc="-254"/>
              <a:t>Looking</a:t>
            </a:r>
            <a:r>
              <a:rPr dirty="0" spc="-465"/>
              <a:t> </a:t>
            </a:r>
            <a:r>
              <a:rPr dirty="0" spc="-355"/>
              <a:t>Forward</a:t>
            </a:r>
          </a:p>
          <a:p>
            <a:pPr marL="869315" marR="1196340" indent="-381000">
              <a:lnSpc>
                <a:spcPct val="129500"/>
              </a:lnSpc>
              <a:spcBef>
                <a:spcPts val="765"/>
              </a:spcBef>
            </a:pPr>
            <a:r>
              <a:rPr dirty="0" sz="4100" spc="-150"/>
              <a:t>The</a:t>
            </a:r>
            <a:r>
              <a:rPr dirty="0" sz="4100" spc="-160"/>
              <a:t> </a:t>
            </a:r>
            <a:r>
              <a:rPr dirty="0" sz="4100" spc="-270"/>
              <a:t>CMB</a:t>
            </a:r>
            <a:r>
              <a:rPr dirty="0" sz="4100" spc="-160"/>
              <a:t> </a:t>
            </a:r>
            <a:r>
              <a:rPr dirty="0" sz="4100" spc="-10"/>
              <a:t>still</a:t>
            </a:r>
            <a:r>
              <a:rPr dirty="0" sz="4100" spc="-280"/>
              <a:t> </a:t>
            </a:r>
            <a:r>
              <a:rPr dirty="0" sz="4100" spc="-220"/>
              <a:t>has</a:t>
            </a:r>
            <a:r>
              <a:rPr dirty="0" sz="4100" spc="-155"/>
              <a:t> </a:t>
            </a:r>
            <a:r>
              <a:rPr dirty="0" sz="4100" spc="-254"/>
              <a:t>a</a:t>
            </a:r>
            <a:r>
              <a:rPr dirty="0" sz="4100" spc="-160"/>
              <a:t> </a:t>
            </a:r>
            <a:r>
              <a:rPr dirty="0" sz="4100"/>
              <a:t>lot</a:t>
            </a:r>
            <a:r>
              <a:rPr dirty="0" sz="4100" spc="-160"/>
              <a:t> </a:t>
            </a:r>
            <a:r>
              <a:rPr dirty="0" sz="4100"/>
              <a:t>to</a:t>
            </a:r>
            <a:r>
              <a:rPr dirty="0" sz="4100" spc="-160"/>
              <a:t> </a:t>
            </a:r>
            <a:r>
              <a:rPr dirty="0" sz="4100"/>
              <a:t>tell</a:t>
            </a:r>
            <a:r>
              <a:rPr dirty="0" sz="4100" spc="-275"/>
              <a:t> </a:t>
            </a:r>
            <a:r>
              <a:rPr dirty="0" sz="4100" spc="-165"/>
              <a:t>us</a:t>
            </a:r>
            <a:r>
              <a:rPr dirty="0" sz="4100" spc="-160"/>
              <a:t> </a:t>
            </a:r>
            <a:r>
              <a:rPr dirty="0" sz="4100" spc="-40"/>
              <a:t>about</a:t>
            </a:r>
            <a:r>
              <a:rPr dirty="0" sz="4100" spc="-160"/>
              <a:t> </a:t>
            </a:r>
            <a:r>
              <a:rPr dirty="0" sz="4100"/>
              <a:t>the</a:t>
            </a:r>
            <a:r>
              <a:rPr dirty="0" sz="4100" spc="-160"/>
              <a:t> </a:t>
            </a:r>
            <a:r>
              <a:rPr dirty="0" sz="4100" spc="-105"/>
              <a:t>Universe: </a:t>
            </a:r>
            <a:r>
              <a:rPr dirty="0" sz="4100" spc="-70"/>
              <a:t>small</a:t>
            </a:r>
            <a:r>
              <a:rPr dirty="0" sz="4100" spc="-235"/>
              <a:t> </a:t>
            </a:r>
            <a:r>
              <a:rPr dirty="0" sz="4100" spc="-155"/>
              <a:t>scales,</a:t>
            </a:r>
            <a:r>
              <a:rPr dirty="0" sz="4100" spc="-110"/>
              <a:t> polarization, </a:t>
            </a:r>
            <a:r>
              <a:rPr dirty="0" sz="4100" spc="-10"/>
              <a:t>lensing</a:t>
            </a:r>
            <a:endParaRPr sz="41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050" y="5016515"/>
            <a:ext cx="152303" cy="152265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408810" y="582562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03" y="152303"/>
                </a:moveTo>
                <a:lnTo>
                  <a:pt x="0" y="152303"/>
                </a:lnTo>
                <a:lnTo>
                  <a:pt x="0" y="0"/>
                </a:lnTo>
                <a:lnTo>
                  <a:pt x="152303" y="0"/>
                </a:lnTo>
                <a:lnTo>
                  <a:pt x="152303" y="152303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4809" y="6629983"/>
            <a:ext cx="161822" cy="161822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408810" y="744385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303" y="152303"/>
                </a:moveTo>
                <a:lnTo>
                  <a:pt x="0" y="152303"/>
                </a:lnTo>
                <a:lnTo>
                  <a:pt x="0" y="0"/>
                </a:lnTo>
                <a:lnTo>
                  <a:pt x="152303" y="0"/>
                </a:lnTo>
                <a:lnTo>
                  <a:pt x="152303" y="152303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377072" y="4518000"/>
            <a:ext cx="17138650" cy="5251450"/>
          </a:xfrm>
          <a:prstGeom prst="rect">
            <a:avLst/>
          </a:prstGeom>
        </p:spPr>
        <p:txBody>
          <a:bodyPr wrap="square" lIns="0" tIns="196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4100" spc="-285">
                <a:solidFill>
                  <a:srgbClr val="212121"/>
                </a:solidFill>
                <a:latin typeface="Arial"/>
                <a:cs typeface="Arial"/>
              </a:rPr>
              <a:t>SPT-</a:t>
            </a:r>
            <a:r>
              <a:rPr dirty="0" sz="4100" spc="-315">
                <a:solidFill>
                  <a:srgbClr val="212121"/>
                </a:solidFill>
                <a:latin typeface="Arial"/>
                <a:cs typeface="Arial"/>
              </a:rPr>
              <a:t>3G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Main</a:t>
            </a:r>
            <a:r>
              <a:rPr dirty="0" sz="4100" spc="-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0">
                <a:solidFill>
                  <a:srgbClr val="212121"/>
                </a:solidFill>
                <a:latin typeface="Arial"/>
                <a:cs typeface="Arial"/>
              </a:rPr>
              <a:t>2019+2020:</a:t>
            </a:r>
            <a:endParaRPr sz="41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1450"/>
              </a:spcBef>
              <a:tabLst>
                <a:tab pos="13479144" algn="l"/>
              </a:tabLst>
            </a:pPr>
            <a:r>
              <a:rPr dirty="0" sz="4100" spc="-305">
                <a:solidFill>
                  <a:srgbClr val="212121"/>
                </a:solidFill>
                <a:latin typeface="Arial"/>
                <a:cs typeface="Arial"/>
              </a:rPr>
              <a:t>MUSE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70">
                <a:solidFill>
                  <a:srgbClr val="212121"/>
                </a:solidFill>
                <a:latin typeface="Arial"/>
                <a:cs typeface="Arial"/>
              </a:rPr>
              <a:t>polarization-</a:t>
            </a:r>
            <a:r>
              <a:rPr dirty="0" sz="4100" spc="-50">
                <a:solidFill>
                  <a:srgbClr val="212121"/>
                </a:solidFill>
                <a:latin typeface="Arial"/>
                <a:cs typeface="Arial"/>
              </a:rPr>
              <a:t>only</a:t>
            </a:r>
            <a:r>
              <a:rPr dirty="0" sz="4100" spc="-2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results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60">
                <a:solidFill>
                  <a:srgbClr val="212121"/>
                </a:solidFill>
                <a:latin typeface="Arial"/>
                <a:cs typeface="Arial"/>
              </a:rPr>
              <a:t>are</a:t>
            </a: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consistent</a:t>
            </a:r>
            <a:r>
              <a:rPr dirty="0" sz="4100" spc="-25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with</a:t>
            </a: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Planck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310">
                <a:solidFill>
                  <a:srgbClr val="212121"/>
                </a:solidFill>
                <a:latin typeface="Arial"/>
                <a:cs typeface="Arial"/>
              </a:rPr>
              <a:t>CDM</a:t>
            </a:r>
            <a:endParaRPr sz="4100">
              <a:latin typeface="Arial"/>
              <a:cs typeface="Arial"/>
            </a:endParaRPr>
          </a:p>
          <a:p>
            <a:pPr marL="393065" marR="5080" indent="380365">
              <a:lnSpc>
                <a:spcPct val="129500"/>
              </a:lnSpc>
            </a:pP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sharpens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5">
                <a:solidFill>
                  <a:srgbClr val="212121"/>
                </a:solidFill>
                <a:latin typeface="Arial"/>
                <a:cs typeface="Arial"/>
              </a:rPr>
              <a:t>questions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5">
                <a:solidFill>
                  <a:srgbClr val="212121"/>
                </a:solidFill>
                <a:latin typeface="Arial"/>
                <a:cs typeface="Arial"/>
              </a:rPr>
              <a:t>neutrino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mass/lensing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amplitude/structure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growth </a:t>
            </a:r>
            <a:r>
              <a:rPr dirty="0" sz="4100" spc="-40">
                <a:solidFill>
                  <a:srgbClr val="212121"/>
                </a:solidFill>
                <a:latin typeface="Arial"/>
                <a:cs typeface="Arial"/>
              </a:rPr>
              <a:t>coming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temperature+polarization</a:t>
            </a: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0">
                <a:solidFill>
                  <a:srgbClr val="212121"/>
                </a:solidFill>
                <a:latin typeface="Arial"/>
                <a:cs typeface="Arial"/>
              </a:rPr>
              <a:t>constraints</a:t>
            </a:r>
            <a:r>
              <a:rPr dirty="0" sz="4100" spc="-25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will</a:t>
            </a:r>
            <a:r>
              <a:rPr dirty="0" sz="4100" spc="-2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65">
                <a:solidFill>
                  <a:srgbClr val="212121"/>
                </a:solidFill>
                <a:latin typeface="Arial"/>
                <a:cs typeface="Arial"/>
              </a:rPr>
              <a:t>comparable</a:t>
            </a:r>
            <a:r>
              <a:rPr dirty="0" sz="4100" spc="-14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to</a:t>
            </a:r>
            <a:r>
              <a:rPr dirty="0" sz="4100" spc="-14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0">
                <a:solidFill>
                  <a:srgbClr val="212121"/>
                </a:solidFill>
                <a:latin typeface="Arial"/>
                <a:cs typeface="Arial"/>
              </a:rPr>
              <a:t>Planck!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20"/>
              </a:spcBef>
            </a:pPr>
            <a:endParaRPr sz="3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4100" spc="-325">
                <a:solidFill>
                  <a:srgbClr val="212121"/>
                </a:solidFill>
                <a:latin typeface="Arial"/>
                <a:cs typeface="Arial"/>
              </a:rPr>
              <a:t>ACT</a:t>
            </a:r>
            <a:r>
              <a:rPr dirty="0" sz="4100" spc="-2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95">
                <a:solidFill>
                  <a:srgbClr val="212121"/>
                </a:solidFill>
                <a:latin typeface="Arial"/>
                <a:cs typeface="Arial"/>
              </a:rPr>
              <a:t>DR6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85">
                <a:solidFill>
                  <a:srgbClr val="212121"/>
                </a:solidFill>
                <a:latin typeface="Arial"/>
                <a:cs typeface="Arial"/>
              </a:rPr>
              <a:t>results</a:t>
            </a:r>
            <a:r>
              <a:rPr dirty="0" sz="4100" spc="-16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90">
                <a:solidFill>
                  <a:srgbClr val="212121"/>
                </a:solidFill>
                <a:latin typeface="Arial"/>
                <a:cs typeface="Arial"/>
              </a:rPr>
              <a:t>next</a:t>
            </a:r>
            <a:r>
              <a:rPr dirty="0" sz="4100" spc="-2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Tuesday!</a:t>
            </a:r>
            <a:r>
              <a:rPr dirty="0" sz="410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 spc="-180" i="1">
                <a:solidFill>
                  <a:srgbClr val="212121"/>
                </a:solidFill>
                <a:latin typeface="Arial"/>
                <a:cs typeface="Arial"/>
              </a:rPr>
              <a:t>(March</a:t>
            </a:r>
            <a:r>
              <a:rPr dirty="0" sz="4050" spc="-17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 spc="-245" i="1">
                <a:solidFill>
                  <a:srgbClr val="212121"/>
                </a:solidFill>
                <a:latin typeface="Arial"/>
                <a:cs typeface="Arial"/>
              </a:rPr>
              <a:t>18th</a:t>
            </a:r>
            <a:r>
              <a:rPr dirty="0" sz="4050" spc="-170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 spc="-295" i="1">
                <a:solidFill>
                  <a:srgbClr val="212121"/>
                </a:solidFill>
                <a:latin typeface="Arial"/>
                <a:cs typeface="Arial"/>
              </a:rPr>
              <a:t>4</a:t>
            </a:r>
            <a:r>
              <a:rPr dirty="0" sz="4050" spc="-17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 spc="-65" i="1">
                <a:solidFill>
                  <a:srgbClr val="212121"/>
                </a:solidFill>
                <a:latin typeface="Arial"/>
                <a:cs typeface="Arial"/>
              </a:rPr>
              <a:t>pm</a:t>
            </a:r>
            <a:r>
              <a:rPr dirty="0" sz="4050" spc="-175" i="1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050" spc="-445" i="1">
                <a:solidFill>
                  <a:srgbClr val="212121"/>
                </a:solidFill>
                <a:latin typeface="Arial"/>
                <a:cs typeface="Arial"/>
              </a:rPr>
              <a:t>CET)</a:t>
            </a:r>
            <a:endParaRPr sz="40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050" y="9433324"/>
            <a:ext cx="152303" cy="152303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14485971" y="5643936"/>
            <a:ext cx="354965" cy="403860"/>
            <a:chOff x="14485971" y="5643936"/>
            <a:chExt cx="354965" cy="403860"/>
          </a:xfrm>
        </p:grpSpPr>
        <p:sp>
          <p:nvSpPr>
            <p:cNvPr id="12" name="object 12" descr=""/>
            <p:cNvSpPr/>
            <p:nvPr/>
          </p:nvSpPr>
          <p:spPr>
            <a:xfrm>
              <a:off x="14486813" y="5644778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59" h="401954">
                  <a:moveTo>
                    <a:pt x="185715" y="0"/>
                  </a:moveTo>
                  <a:lnTo>
                    <a:pt x="167574" y="0"/>
                  </a:lnTo>
                  <a:lnTo>
                    <a:pt x="163833" y="1496"/>
                  </a:lnTo>
                  <a:lnTo>
                    <a:pt x="161589" y="4488"/>
                  </a:lnTo>
                  <a:lnTo>
                    <a:pt x="158223" y="15745"/>
                  </a:lnTo>
                  <a:lnTo>
                    <a:pt x="148123" y="48392"/>
                  </a:lnTo>
                  <a:lnTo>
                    <a:pt x="131291" y="102431"/>
                  </a:lnTo>
                  <a:lnTo>
                    <a:pt x="107726" y="177860"/>
                  </a:lnTo>
                  <a:lnTo>
                    <a:pt x="84126" y="253255"/>
                  </a:lnTo>
                  <a:lnTo>
                    <a:pt x="67188" y="307188"/>
                  </a:lnTo>
                  <a:lnTo>
                    <a:pt x="53302" y="350671"/>
                  </a:lnTo>
                  <a:lnTo>
                    <a:pt x="7293" y="375920"/>
                  </a:lnTo>
                  <a:lnTo>
                    <a:pt x="0" y="375920"/>
                  </a:lnTo>
                  <a:lnTo>
                    <a:pt x="0" y="401729"/>
                  </a:lnTo>
                  <a:lnTo>
                    <a:pt x="3366" y="401729"/>
                  </a:lnTo>
                  <a:lnTo>
                    <a:pt x="8486" y="400993"/>
                  </a:lnTo>
                  <a:lnTo>
                    <a:pt x="18796" y="400467"/>
                  </a:lnTo>
                  <a:lnTo>
                    <a:pt x="34295" y="400151"/>
                  </a:lnTo>
                  <a:lnTo>
                    <a:pt x="54985" y="400046"/>
                  </a:lnTo>
                  <a:lnTo>
                    <a:pt x="80058" y="400151"/>
                  </a:lnTo>
                  <a:lnTo>
                    <a:pt x="99169" y="400467"/>
                  </a:lnTo>
                  <a:lnTo>
                    <a:pt x="112320" y="400993"/>
                  </a:lnTo>
                  <a:lnTo>
                    <a:pt x="119508" y="401729"/>
                  </a:lnTo>
                  <a:lnTo>
                    <a:pt x="123997" y="401729"/>
                  </a:lnTo>
                  <a:lnTo>
                    <a:pt x="123997" y="375920"/>
                  </a:lnTo>
                  <a:lnTo>
                    <a:pt x="121192" y="375920"/>
                  </a:lnTo>
                  <a:lnTo>
                    <a:pt x="113337" y="375464"/>
                  </a:lnTo>
                  <a:lnTo>
                    <a:pt x="81355" y="359087"/>
                  </a:lnTo>
                  <a:lnTo>
                    <a:pt x="81355" y="354599"/>
                  </a:lnTo>
                  <a:lnTo>
                    <a:pt x="103132" y="279064"/>
                  </a:lnTo>
                  <a:lnTo>
                    <a:pt x="120070" y="224429"/>
                  </a:lnTo>
                  <a:lnTo>
                    <a:pt x="159345" y="99310"/>
                  </a:lnTo>
                  <a:lnTo>
                    <a:pt x="162150" y="107305"/>
                  </a:lnTo>
                  <a:lnTo>
                    <a:pt x="182910" y="172951"/>
                  </a:lnTo>
                  <a:lnTo>
                    <a:pt x="200864" y="230601"/>
                  </a:lnTo>
                  <a:lnTo>
                    <a:pt x="218819" y="288462"/>
                  </a:lnTo>
                  <a:lnTo>
                    <a:pt x="231723" y="330192"/>
                  </a:lnTo>
                  <a:lnTo>
                    <a:pt x="242384" y="365259"/>
                  </a:lnTo>
                  <a:lnTo>
                    <a:pt x="239859" y="369923"/>
                  </a:lnTo>
                  <a:lnTo>
                    <a:pt x="232285" y="373255"/>
                  </a:lnTo>
                  <a:lnTo>
                    <a:pt x="219660" y="375253"/>
                  </a:lnTo>
                  <a:lnTo>
                    <a:pt x="201986" y="375920"/>
                  </a:lnTo>
                  <a:lnTo>
                    <a:pt x="194693" y="375920"/>
                  </a:lnTo>
                  <a:lnTo>
                    <a:pt x="194693" y="401729"/>
                  </a:lnTo>
                  <a:lnTo>
                    <a:pt x="200864" y="401729"/>
                  </a:lnTo>
                  <a:lnTo>
                    <a:pt x="210262" y="400993"/>
                  </a:lnTo>
                  <a:lnTo>
                    <a:pt x="226674" y="400467"/>
                  </a:lnTo>
                  <a:lnTo>
                    <a:pt x="250099" y="400151"/>
                  </a:lnTo>
                  <a:lnTo>
                    <a:pt x="280537" y="400046"/>
                  </a:lnTo>
                  <a:lnTo>
                    <a:pt x="308345" y="400151"/>
                  </a:lnTo>
                  <a:lnTo>
                    <a:pt x="328930" y="400467"/>
                  </a:lnTo>
                  <a:lnTo>
                    <a:pt x="342290" y="400993"/>
                  </a:lnTo>
                  <a:lnTo>
                    <a:pt x="348427" y="401729"/>
                  </a:lnTo>
                  <a:lnTo>
                    <a:pt x="352916" y="401729"/>
                  </a:lnTo>
                  <a:lnTo>
                    <a:pt x="352916" y="375920"/>
                  </a:lnTo>
                  <a:lnTo>
                    <a:pt x="337767" y="375920"/>
                  </a:lnTo>
                  <a:lnTo>
                    <a:pt x="325423" y="375172"/>
                  </a:lnTo>
                  <a:lnTo>
                    <a:pt x="297089" y="343377"/>
                  </a:lnTo>
                  <a:lnTo>
                    <a:pt x="275487" y="274926"/>
                  </a:lnTo>
                  <a:lnTo>
                    <a:pt x="261250" y="229584"/>
                  </a:lnTo>
                  <a:lnTo>
                    <a:pt x="247153" y="184453"/>
                  </a:lnTo>
                  <a:lnTo>
                    <a:pt x="233196" y="139532"/>
                  </a:lnTo>
                  <a:lnTo>
                    <a:pt x="219380" y="94821"/>
                  </a:lnTo>
                  <a:lnTo>
                    <a:pt x="207282" y="55721"/>
                  </a:lnTo>
                  <a:lnTo>
                    <a:pt x="198480" y="27632"/>
                  </a:lnTo>
                  <a:lnTo>
                    <a:pt x="192974" y="10555"/>
                  </a:lnTo>
                  <a:lnTo>
                    <a:pt x="190765" y="4488"/>
                  </a:lnTo>
                  <a:lnTo>
                    <a:pt x="188895" y="1496"/>
                  </a:lnTo>
                  <a:lnTo>
                    <a:pt x="185715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486813" y="5644778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59" h="401954">
                  <a:moveTo>
                    <a:pt x="161589" y="4488"/>
                  </a:moveTo>
                  <a:lnTo>
                    <a:pt x="163833" y="1496"/>
                  </a:lnTo>
                  <a:lnTo>
                    <a:pt x="167574" y="0"/>
                  </a:lnTo>
                  <a:lnTo>
                    <a:pt x="172811" y="0"/>
                  </a:lnTo>
                  <a:lnTo>
                    <a:pt x="177299" y="0"/>
                  </a:lnTo>
                  <a:lnTo>
                    <a:pt x="181227" y="0"/>
                  </a:lnTo>
                  <a:lnTo>
                    <a:pt x="185715" y="0"/>
                  </a:lnTo>
                  <a:lnTo>
                    <a:pt x="188895" y="1496"/>
                  </a:lnTo>
                  <a:lnTo>
                    <a:pt x="207282" y="55721"/>
                  </a:lnTo>
                  <a:lnTo>
                    <a:pt x="219380" y="94821"/>
                  </a:lnTo>
                  <a:lnTo>
                    <a:pt x="233196" y="139532"/>
                  </a:lnTo>
                  <a:lnTo>
                    <a:pt x="247153" y="184453"/>
                  </a:lnTo>
                  <a:lnTo>
                    <a:pt x="261250" y="229584"/>
                  </a:lnTo>
                  <a:lnTo>
                    <a:pt x="275487" y="274926"/>
                  </a:lnTo>
                  <a:lnTo>
                    <a:pt x="288041" y="314763"/>
                  </a:lnTo>
                  <a:lnTo>
                    <a:pt x="302629" y="360771"/>
                  </a:lnTo>
                  <a:lnTo>
                    <a:pt x="313640" y="373675"/>
                  </a:lnTo>
                  <a:lnTo>
                    <a:pt x="317381" y="374424"/>
                  </a:lnTo>
                  <a:lnTo>
                    <a:pt x="325423" y="375172"/>
                  </a:lnTo>
                  <a:lnTo>
                    <a:pt x="337767" y="375920"/>
                  </a:lnTo>
                  <a:lnTo>
                    <a:pt x="352916" y="375920"/>
                  </a:lnTo>
                  <a:lnTo>
                    <a:pt x="352916" y="401729"/>
                  </a:lnTo>
                  <a:lnTo>
                    <a:pt x="348427" y="401729"/>
                  </a:lnTo>
                  <a:lnTo>
                    <a:pt x="342290" y="400993"/>
                  </a:lnTo>
                  <a:lnTo>
                    <a:pt x="328930" y="400467"/>
                  </a:lnTo>
                  <a:lnTo>
                    <a:pt x="308345" y="400151"/>
                  </a:lnTo>
                  <a:lnTo>
                    <a:pt x="280537" y="400046"/>
                  </a:lnTo>
                  <a:lnTo>
                    <a:pt x="250099" y="400151"/>
                  </a:lnTo>
                  <a:lnTo>
                    <a:pt x="226674" y="400467"/>
                  </a:lnTo>
                  <a:lnTo>
                    <a:pt x="210262" y="400993"/>
                  </a:lnTo>
                  <a:lnTo>
                    <a:pt x="200864" y="401729"/>
                  </a:lnTo>
                  <a:lnTo>
                    <a:pt x="194693" y="401729"/>
                  </a:lnTo>
                  <a:lnTo>
                    <a:pt x="194693" y="375920"/>
                  </a:lnTo>
                  <a:lnTo>
                    <a:pt x="201986" y="375920"/>
                  </a:lnTo>
                  <a:lnTo>
                    <a:pt x="219660" y="375253"/>
                  </a:lnTo>
                  <a:lnTo>
                    <a:pt x="232285" y="373255"/>
                  </a:lnTo>
                  <a:lnTo>
                    <a:pt x="239859" y="369923"/>
                  </a:lnTo>
                  <a:lnTo>
                    <a:pt x="242384" y="365259"/>
                  </a:lnTo>
                  <a:lnTo>
                    <a:pt x="239579" y="355791"/>
                  </a:lnTo>
                  <a:lnTo>
                    <a:pt x="218819" y="288462"/>
                  </a:lnTo>
                  <a:lnTo>
                    <a:pt x="200864" y="230601"/>
                  </a:lnTo>
                  <a:lnTo>
                    <a:pt x="182910" y="172951"/>
                  </a:lnTo>
                  <a:lnTo>
                    <a:pt x="170005" y="131852"/>
                  </a:lnTo>
                  <a:lnTo>
                    <a:pt x="159345" y="99310"/>
                  </a:lnTo>
                  <a:lnTo>
                    <a:pt x="120070" y="224429"/>
                  </a:lnTo>
                  <a:lnTo>
                    <a:pt x="103132" y="279064"/>
                  </a:lnTo>
                  <a:lnTo>
                    <a:pt x="91034" y="318971"/>
                  </a:lnTo>
                  <a:lnTo>
                    <a:pt x="83775" y="344149"/>
                  </a:lnTo>
                  <a:lnTo>
                    <a:pt x="81355" y="354599"/>
                  </a:lnTo>
                  <a:lnTo>
                    <a:pt x="81355" y="359087"/>
                  </a:lnTo>
                  <a:lnTo>
                    <a:pt x="121192" y="375920"/>
                  </a:lnTo>
                  <a:lnTo>
                    <a:pt x="123997" y="375920"/>
                  </a:lnTo>
                  <a:lnTo>
                    <a:pt x="123997" y="401729"/>
                  </a:lnTo>
                  <a:lnTo>
                    <a:pt x="119508" y="401729"/>
                  </a:lnTo>
                  <a:lnTo>
                    <a:pt x="112320" y="400993"/>
                  </a:lnTo>
                  <a:lnTo>
                    <a:pt x="99169" y="400467"/>
                  </a:lnTo>
                  <a:lnTo>
                    <a:pt x="80058" y="400151"/>
                  </a:lnTo>
                  <a:lnTo>
                    <a:pt x="54985" y="400046"/>
                  </a:lnTo>
                  <a:lnTo>
                    <a:pt x="34295" y="400151"/>
                  </a:lnTo>
                  <a:lnTo>
                    <a:pt x="18796" y="400467"/>
                  </a:lnTo>
                  <a:lnTo>
                    <a:pt x="8486" y="400993"/>
                  </a:lnTo>
                  <a:lnTo>
                    <a:pt x="3366" y="401729"/>
                  </a:lnTo>
                  <a:lnTo>
                    <a:pt x="0" y="401729"/>
                  </a:lnTo>
                  <a:lnTo>
                    <a:pt x="0" y="375920"/>
                  </a:lnTo>
                  <a:lnTo>
                    <a:pt x="7293" y="375920"/>
                  </a:lnTo>
                  <a:lnTo>
                    <a:pt x="24266" y="373290"/>
                  </a:lnTo>
                  <a:lnTo>
                    <a:pt x="56914" y="339660"/>
                  </a:lnTo>
                  <a:lnTo>
                    <a:pt x="84126" y="253255"/>
                  </a:lnTo>
                  <a:lnTo>
                    <a:pt x="107726" y="177860"/>
                  </a:lnTo>
                  <a:lnTo>
                    <a:pt x="131291" y="102431"/>
                  </a:lnTo>
                  <a:lnTo>
                    <a:pt x="148123" y="48392"/>
                  </a:lnTo>
                  <a:lnTo>
                    <a:pt x="158223" y="15745"/>
                  </a:lnTo>
                  <a:lnTo>
                    <a:pt x="161589" y="4488"/>
                  </a:lnTo>
                  <a:close/>
                </a:path>
              </a:pathLst>
            </a:custGeom>
            <a:ln w="3175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25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6708775">
              <a:lnSpc>
                <a:spcPct val="100000"/>
              </a:lnSpc>
              <a:spcBef>
                <a:spcPts val="100"/>
              </a:spcBef>
            </a:pPr>
            <a:r>
              <a:rPr dirty="0" spc="-425"/>
              <a:t>Thank</a:t>
            </a:r>
            <a:r>
              <a:rPr dirty="0" spc="-725"/>
              <a:t> </a:t>
            </a:r>
            <a:r>
              <a:rPr dirty="0" spc="-1225"/>
              <a:t>Y</a:t>
            </a:r>
            <a:r>
              <a:rPr dirty="0" spc="-425"/>
              <a:t>ou!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3822" y="1770531"/>
            <a:ext cx="18276455" cy="840526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3189">
              <a:lnSpc>
                <a:spcPts val="1120"/>
              </a:lnSpc>
            </a:pPr>
            <a:r>
              <a:rPr dirty="0" spc="-25"/>
              <a:t>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5"/>
              <a:t>Cosmology</a:t>
            </a:r>
            <a:r>
              <a:rPr dirty="0" spc="-880"/>
              <a:t> </a:t>
            </a:r>
            <a:r>
              <a:rPr dirty="0" spc="-50"/>
              <a:t>with</a:t>
            </a:r>
            <a:r>
              <a:rPr dirty="0" spc="-475"/>
              <a:t> </a:t>
            </a:r>
            <a:r>
              <a:rPr dirty="0" spc="-140"/>
              <a:t>the</a:t>
            </a:r>
            <a:r>
              <a:rPr dirty="0" spc="-470"/>
              <a:t> </a:t>
            </a:r>
            <a:r>
              <a:rPr dirty="0" spc="-790"/>
              <a:t>CMB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542" y="2635119"/>
            <a:ext cx="7316838" cy="613703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1100" y="2589164"/>
            <a:ext cx="10940797" cy="607925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338099" y="8874453"/>
            <a:ext cx="742823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05">
                <a:solidFill>
                  <a:srgbClr val="212121"/>
                </a:solidFill>
                <a:latin typeface="Arial"/>
                <a:cs typeface="Arial"/>
              </a:rPr>
              <a:t>Turner</a:t>
            </a:r>
            <a:r>
              <a:rPr dirty="0" sz="2850" spc="-16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850" spc="-125">
                <a:solidFill>
                  <a:srgbClr val="212121"/>
                </a:solidFill>
                <a:latin typeface="Arial"/>
                <a:cs typeface="Arial"/>
              </a:rPr>
              <a:t>(2022):</a:t>
            </a:r>
            <a:r>
              <a:rPr dirty="0" sz="2850" spc="-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2850" spc="-100">
                <a:solidFill>
                  <a:srgbClr val="2975DD"/>
                </a:solidFill>
                <a:latin typeface="Arial"/>
                <a:cs typeface="Arial"/>
                <a:hlinkClick r:id="rId4"/>
              </a:rPr>
              <a:t>The</a:t>
            </a:r>
            <a:r>
              <a:rPr dirty="0" sz="2850" spc="-95">
                <a:solidFill>
                  <a:srgbClr val="2975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850" spc="-150">
                <a:solidFill>
                  <a:srgbClr val="2975DD"/>
                </a:solidFill>
                <a:latin typeface="Arial"/>
                <a:cs typeface="Arial"/>
                <a:hlinkClick r:id="rId4"/>
              </a:rPr>
              <a:t>Road</a:t>
            </a:r>
            <a:r>
              <a:rPr dirty="0" sz="2850" spc="-100">
                <a:solidFill>
                  <a:srgbClr val="2975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850">
                <a:solidFill>
                  <a:srgbClr val="2975DD"/>
                </a:solidFill>
                <a:latin typeface="Arial"/>
                <a:cs typeface="Arial"/>
                <a:hlinkClick r:id="rId4"/>
              </a:rPr>
              <a:t>to</a:t>
            </a:r>
            <a:r>
              <a:rPr dirty="0" sz="2850" spc="-100">
                <a:solidFill>
                  <a:srgbClr val="2975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850" spc="-90">
                <a:solidFill>
                  <a:srgbClr val="2975DD"/>
                </a:solidFill>
                <a:latin typeface="Arial"/>
                <a:cs typeface="Arial"/>
                <a:hlinkClick r:id="rId4"/>
              </a:rPr>
              <a:t>Precision</a:t>
            </a:r>
            <a:r>
              <a:rPr dirty="0" sz="2850" spc="-95">
                <a:solidFill>
                  <a:srgbClr val="2975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850" spc="-10">
                <a:solidFill>
                  <a:srgbClr val="2975DD"/>
                </a:solidFill>
                <a:latin typeface="Arial"/>
                <a:cs typeface="Arial"/>
                <a:hlinkClick r:id="rId4"/>
              </a:rPr>
              <a:t>Cosmology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1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706" rIns="0" bIns="0" rtlCol="0" vert="horz">
            <a:spAutoFit/>
          </a:bodyPr>
          <a:lstStyle/>
          <a:p>
            <a:pPr marL="815975">
              <a:lnSpc>
                <a:spcPct val="100000"/>
              </a:lnSpc>
              <a:spcBef>
                <a:spcPts val="1570"/>
              </a:spcBef>
            </a:pPr>
            <a:r>
              <a:rPr dirty="0" spc="-805"/>
              <a:t>CDM</a:t>
            </a:r>
            <a:r>
              <a:rPr dirty="0" spc="-465"/>
              <a:t> </a:t>
            </a:r>
            <a:r>
              <a:rPr dirty="0" spc="-355"/>
              <a:t>Concordance</a:t>
            </a: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4100" spc="-105"/>
              <a:t>six-</a:t>
            </a:r>
            <a:r>
              <a:rPr dirty="0" sz="4100" spc="-80"/>
              <a:t>parameter</a:t>
            </a:r>
            <a:r>
              <a:rPr dirty="0" sz="4100" spc="-270"/>
              <a:t> </a:t>
            </a:r>
            <a:r>
              <a:rPr dirty="0" sz="4100" spc="-10"/>
              <a:t>model</a:t>
            </a:r>
            <a:r>
              <a:rPr dirty="0" sz="4100" spc="-300"/>
              <a:t> </a:t>
            </a:r>
            <a:r>
              <a:rPr dirty="0" sz="4100" spc="-40"/>
              <a:t>predicts</a:t>
            </a:r>
            <a:r>
              <a:rPr dirty="0" sz="4100" spc="-190"/>
              <a:t> </a:t>
            </a:r>
            <a:r>
              <a:rPr dirty="0" sz="4100" spc="-254"/>
              <a:t>a</a:t>
            </a:r>
            <a:r>
              <a:rPr dirty="0" sz="4100" spc="-290"/>
              <a:t> </a:t>
            </a:r>
            <a:r>
              <a:rPr dirty="0" sz="4100"/>
              <a:t>wide</a:t>
            </a:r>
            <a:r>
              <a:rPr dirty="0" sz="4100" spc="-190"/>
              <a:t> </a:t>
            </a:r>
            <a:r>
              <a:rPr dirty="0" sz="4100" spc="-100"/>
              <a:t>range</a:t>
            </a:r>
            <a:r>
              <a:rPr dirty="0" sz="4100" spc="-185"/>
              <a:t> </a:t>
            </a:r>
            <a:r>
              <a:rPr dirty="0" sz="4100"/>
              <a:t>of</a:t>
            </a:r>
            <a:r>
              <a:rPr dirty="0" sz="4100" spc="-265"/>
              <a:t> </a:t>
            </a:r>
            <a:r>
              <a:rPr dirty="0" sz="4100" spc="-75"/>
              <a:t>cosmic</a:t>
            </a:r>
            <a:r>
              <a:rPr dirty="0" sz="4100" spc="-185"/>
              <a:t> </a:t>
            </a:r>
            <a:r>
              <a:rPr dirty="0" sz="4100" spc="-60"/>
              <a:t>observables:</a:t>
            </a:r>
            <a:endParaRPr sz="41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386" y="2781899"/>
            <a:ext cx="7620128" cy="779847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52705" y="2820221"/>
            <a:ext cx="9068209" cy="661607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949133" y="588496"/>
            <a:ext cx="732155" cy="832485"/>
            <a:chOff x="949133" y="588496"/>
            <a:chExt cx="732155" cy="832485"/>
          </a:xfrm>
        </p:grpSpPr>
        <p:sp>
          <p:nvSpPr>
            <p:cNvPr id="6" name="object 6" descr=""/>
            <p:cNvSpPr/>
            <p:nvPr/>
          </p:nvSpPr>
          <p:spPr>
            <a:xfrm>
              <a:off x="950869" y="590232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83207" y="0"/>
                  </a:moveTo>
                  <a:lnTo>
                    <a:pt x="345774" y="0"/>
                  </a:lnTo>
                  <a:lnTo>
                    <a:pt x="338056" y="3087"/>
                  </a:lnTo>
                  <a:lnTo>
                    <a:pt x="333425" y="9261"/>
                  </a:lnTo>
                  <a:lnTo>
                    <a:pt x="331156" y="17129"/>
                  </a:lnTo>
                  <a:lnTo>
                    <a:pt x="324352" y="39409"/>
                  </a:lnTo>
                  <a:lnTo>
                    <a:pt x="313011" y="76102"/>
                  </a:lnTo>
                  <a:lnTo>
                    <a:pt x="297133" y="127208"/>
                  </a:lnTo>
                  <a:lnTo>
                    <a:pt x="276720" y="192725"/>
                  </a:lnTo>
                  <a:lnTo>
                    <a:pt x="251769" y="272656"/>
                  </a:lnTo>
                  <a:lnTo>
                    <a:pt x="222283" y="366999"/>
                  </a:lnTo>
                  <a:lnTo>
                    <a:pt x="192773" y="461318"/>
                  </a:lnTo>
                  <a:lnTo>
                    <a:pt x="167752" y="541177"/>
                  </a:lnTo>
                  <a:lnTo>
                    <a:pt x="147220" y="606577"/>
                  </a:lnTo>
                  <a:lnTo>
                    <a:pt x="131177" y="657517"/>
                  </a:lnTo>
                  <a:lnTo>
                    <a:pt x="119623" y="693997"/>
                  </a:lnTo>
                  <a:lnTo>
                    <a:pt x="97538" y="744200"/>
                  </a:lnTo>
                  <a:lnTo>
                    <a:pt x="50071" y="770249"/>
                  </a:lnTo>
                  <a:lnTo>
                    <a:pt x="15050" y="775676"/>
                  </a:lnTo>
                  <a:lnTo>
                    <a:pt x="0" y="775676"/>
                  </a:lnTo>
                  <a:lnTo>
                    <a:pt x="0" y="828931"/>
                  </a:lnTo>
                  <a:lnTo>
                    <a:pt x="6946" y="828931"/>
                  </a:lnTo>
                  <a:lnTo>
                    <a:pt x="17510" y="827412"/>
                  </a:lnTo>
                  <a:lnTo>
                    <a:pt x="38783" y="826327"/>
                  </a:lnTo>
                  <a:lnTo>
                    <a:pt x="70766" y="825675"/>
                  </a:lnTo>
                  <a:lnTo>
                    <a:pt x="113457" y="825458"/>
                  </a:lnTo>
                  <a:lnTo>
                    <a:pt x="165193" y="825675"/>
                  </a:lnTo>
                  <a:lnTo>
                    <a:pt x="204628" y="826327"/>
                  </a:lnTo>
                  <a:lnTo>
                    <a:pt x="231762" y="827412"/>
                  </a:lnTo>
                  <a:lnTo>
                    <a:pt x="246595" y="828931"/>
                  </a:lnTo>
                  <a:lnTo>
                    <a:pt x="255857" y="828931"/>
                  </a:lnTo>
                  <a:lnTo>
                    <a:pt x="255857" y="775676"/>
                  </a:lnTo>
                  <a:lnTo>
                    <a:pt x="250068" y="775676"/>
                  </a:lnTo>
                  <a:lnTo>
                    <a:pt x="233860" y="774735"/>
                  </a:lnTo>
                  <a:lnTo>
                    <a:pt x="192182" y="760626"/>
                  </a:lnTo>
                  <a:lnTo>
                    <a:pt x="167870" y="731682"/>
                  </a:lnTo>
                  <a:lnTo>
                    <a:pt x="170089" y="720684"/>
                  </a:lnTo>
                  <a:lnTo>
                    <a:pt x="187841" y="658167"/>
                  </a:lnTo>
                  <a:lnTo>
                    <a:pt x="203373" y="606648"/>
                  </a:lnTo>
                  <a:lnTo>
                    <a:pt x="223344" y="541622"/>
                  </a:lnTo>
                  <a:lnTo>
                    <a:pt x="247753" y="463090"/>
                  </a:lnTo>
                  <a:lnTo>
                    <a:pt x="328794" y="204917"/>
                  </a:lnTo>
                  <a:lnTo>
                    <a:pt x="331495" y="212121"/>
                  </a:lnTo>
                  <a:lnTo>
                    <a:pt x="350791" y="272065"/>
                  </a:lnTo>
                  <a:lnTo>
                    <a:pt x="367385" y="324806"/>
                  </a:lnTo>
                  <a:lnTo>
                    <a:pt x="388610" y="392726"/>
                  </a:lnTo>
                  <a:lnTo>
                    <a:pt x="414465" y="475825"/>
                  </a:lnTo>
                  <a:lnTo>
                    <a:pt x="440321" y="559117"/>
                  </a:lnTo>
                  <a:lnTo>
                    <a:pt x="461546" y="627616"/>
                  </a:lnTo>
                  <a:lnTo>
                    <a:pt x="478140" y="681321"/>
                  </a:lnTo>
                  <a:lnTo>
                    <a:pt x="490104" y="720234"/>
                  </a:lnTo>
                  <a:lnTo>
                    <a:pt x="500137" y="753679"/>
                  </a:lnTo>
                  <a:lnTo>
                    <a:pt x="494927" y="763303"/>
                  </a:lnTo>
                  <a:lnTo>
                    <a:pt x="479298" y="770177"/>
                  </a:lnTo>
                  <a:lnTo>
                    <a:pt x="453249" y="774301"/>
                  </a:lnTo>
                  <a:lnTo>
                    <a:pt x="416781" y="775676"/>
                  </a:lnTo>
                  <a:lnTo>
                    <a:pt x="401730" y="775676"/>
                  </a:lnTo>
                  <a:lnTo>
                    <a:pt x="401730" y="828931"/>
                  </a:lnTo>
                  <a:lnTo>
                    <a:pt x="414465" y="828931"/>
                  </a:lnTo>
                  <a:lnTo>
                    <a:pt x="433857" y="827412"/>
                  </a:lnTo>
                  <a:lnTo>
                    <a:pt x="467721" y="826327"/>
                  </a:lnTo>
                  <a:lnTo>
                    <a:pt x="516056" y="825675"/>
                  </a:lnTo>
                  <a:lnTo>
                    <a:pt x="578863" y="825458"/>
                  </a:lnTo>
                  <a:lnTo>
                    <a:pt x="636242" y="825675"/>
                  </a:lnTo>
                  <a:lnTo>
                    <a:pt x="678716" y="826327"/>
                  </a:lnTo>
                  <a:lnTo>
                    <a:pt x="706285" y="827412"/>
                  </a:lnTo>
                  <a:lnTo>
                    <a:pt x="718947" y="828931"/>
                  </a:lnTo>
                  <a:lnTo>
                    <a:pt x="728209" y="828931"/>
                  </a:lnTo>
                  <a:lnTo>
                    <a:pt x="728209" y="775676"/>
                  </a:lnTo>
                  <a:lnTo>
                    <a:pt x="696951" y="775676"/>
                  </a:lnTo>
                  <a:lnTo>
                    <a:pt x="679512" y="774518"/>
                  </a:lnTo>
                  <a:lnTo>
                    <a:pt x="639450" y="769501"/>
                  </a:lnTo>
                  <a:lnTo>
                    <a:pt x="613015" y="708528"/>
                  </a:lnTo>
                  <a:lnTo>
                    <a:pt x="594347" y="649484"/>
                  </a:lnTo>
                  <a:lnTo>
                    <a:pt x="568443" y="567285"/>
                  </a:lnTo>
                  <a:lnTo>
                    <a:pt x="553718" y="520452"/>
                  </a:lnTo>
                  <a:lnTo>
                    <a:pt x="539066" y="473727"/>
                  </a:lnTo>
                  <a:lnTo>
                    <a:pt x="524486" y="427110"/>
                  </a:lnTo>
                  <a:lnTo>
                    <a:pt x="509978" y="380602"/>
                  </a:lnTo>
                  <a:lnTo>
                    <a:pt x="495542" y="334202"/>
                  </a:lnTo>
                  <a:lnTo>
                    <a:pt x="481179" y="287912"/>
                  </a:lnTo>
                  <a:lnTo>
                    <a:pt x="466889" y="241729"/>
                  </a:lnTo>
                  <a:lnTo>
                    <a:pt x="452670" y="195655"/>
                  </a:lnTo>
                  <a:lnTo>
                    <a:pt x="427707" y="114976"/>
                  </a:lnTo>
                  <a:lnTo>
                    <a:pt x="409545" y="57018"/>
                  </a:lnTo>
                  <a:lnTo>
                    <a:pt x="398185" y="21779"/>
                  </a:lnTo>
                  <a:lnTo>
                    <a:pt x="393626" y="9261"/>
                  </a:lnTo>
                  <a:lnTo>
                    <a:pt x="389767" y="3087"/>
                  </a:lnTo>
                  <a:lnTo>
                    <a:pt x="3832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50869" y="590232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33425" y="9261"/>
                  </a:moveTo>
                  <a:lnTo>
                    <a:pt x="338056" y="3087"/>
                  </a:lnTo>
                  <a:lnTo>
                    <a:pt x="345774" y="0"/>
                  </a:lnTo>
                  <a:lnTo>
                    <a:pt x="356579" y="0"/>
                  </a:lnTo>
                  <a:lnTo>
                    <a:pt x="365841" y="0"/>
                  </a:lnTo>
                  <a:lnTo>
                    <a:pt x="373945" y="0"/>
                  </a:lnTo>
                  <a:lnTo>
                    <a:pt x="383207" y="0"/>
                  </a:lnTo>
                  <a:lnTo>
                    <a:pt x="389767" y="3087"/>
                  </a:lnTo>
                  <a:lnTo>
                    <a:pt x="409545" y="57018"/>
                  </a:lnTo>
                  <a:lnTo>
                    <a:pt x="427707" y="114976"/>
                  </a:lnTo>
                  <a:lnTo>
                    <a:pt x="452670" y="195655"/>
                  </a:lnTo>
                  <a:lnTo>
                    <a:pt x="466889" y="241729"/>
                  </a:lnTo>
                  <a:lnTo>
                    <a:pt x="481179" y="287912"/>
                  </a:lnTo>
                  <a:lnTo>
                    <a:pt x="495542" y="334202"/>
                  </a:lnTo>
                  <a:lnTo>
                    <a:pt x="509978" y="380602"/>
                  </a:lnTo>
                  <a:lnTo>
                    <a:pt x="524486" y="427110"/>
                  </a:lnTo>
                  <a:lnTo>
                    <a:pt x="539066" y="473727"/>
                  </a:lnTo>
                  <a:lnTo>
                    <a:pt x="553718" y="520452"/>
                  </a:lnTo>
                  <a:lnTo>
                    <a:pt x="568443" y="567285"/>
                  </a:lnTo>
                  <a:lnTo>
                    <a:pt x="594347" y="649484"/>
                  </a:lnTo>
                  <a:lnTo>
                    <a:pt x="613015" y="708528"/>
                  </a:lnTo>
                  <a:lnTo>
                    <a:pt x="628645" y="757152"/>
                  </a:lnTo>
                  <a:lnTo>
                    <a:pt x="665403" y="773361"/>
                  </a:lnTo>
                  <a:lnTo>
                    <a:pt x="696951" y="775676"/>
                  </a:lnTo>
                  <a:lnTo>
                    <a:pt x="728209" y="775676"/>
                  </a:lnTo>
                  <a:lnTo>
                    <a:pt x="728209" y="828931"/>
                  </a:lnTo>
                  <a:lnTo>
                    <a:pt x="718947" y="828931"/>
                  </a:lnTo>
                  <a:lnTo>
                    <a:pt x="706285" y="827412"/>
                  </a:lnTo>
                  <a:lnTo>
                    <a:pt x="678716" y="826327"/>
                  </a:lnTo>
                  <a:lnTo>
                    <a:pt x="636242" y="825675"/>
                  </a:lnTo>
                  <a:lnTo>
                    <a:pt x="578863" y="825458"/>
                  </a:lnTo>
                  <a:lnTo>
                    <a:pt x="516056" y="825675"/>
                  </a:lnTo>
                  <a:lnTo>
                    <a:pt x="467721" y="826327"/>
                  </a:lnTo>
                  <a:lnTo>
                    <a:pt x="433857" y="827412"/>
                  </a:lnTo>
                  <a:lnTo>
                    <a:pt x="414465" y="828931"/>
                  </a:lnTo>
                  <a:lnTo>
                    <a:pt x="401730" y="828931"/>
                  </a:lnTo>
                  <a:lnTo>
                    <a:pt x="401730" y="775676"/>
                  </a:lnTo>
                  <a:lnTo>
                    <a:pt x="416781" y="775676"/>
                  </a:lnTo>
                  <a:lnTo>
                    <a:pt x="453249" y="774301"/>
                  </a:lnTo>
                  <a:lnTo>
                    <a:pt x="479298" y="770177"/>
                  </a:lnTo>
                  <a:lnTo>
                    <a:pt x="494927" y="763303"/>
                  </a:lnTo>
                  <a:lnTo>
                    <a:pt x="500137" y="753679"/>
                  </a:lnTo>
                  <a:lnTo>
                    <a:pt x="497436" y="744353"/>
                  </a:lnTo>
                  <a:lnTo>
                    <a:pt x="478140" y="681321"/>
                  </a:lnTo>
                  <a:lnTo>
                    <a:pt x="461546" y="627616"/>
                  </a:lnTo>
                  <a:lnTo>
                    <a:pt x="440321" y="559117"/>
                  </a:lnTo>
                  <a:lnTo>
                    <a:pt x="414465" y="475825"/>
                  </a:lnTo>
                  <a:lnTo>
                    <a:pt x="388610" y="392726"/>
                  </a:lnTo>
                  <a:lnTo>
                    <a:pt x="367385" y="324806"/>
                  </a:lnTo>
                  <a:lnTo>
                    <a:pt x="350791" y="272065"/>
                  </a:lnTo>
                  <a:lnTo>
                    <a:pt x="338827" y="234503"/>
                  </a:lnTo>
                  <a:lnTo>
                    <a:pt x="328794" y="204917"/>
                  </a:lnTo>
                  <a:lnTo>
                    <a:pt x="247753" y="463090"/>
                  </a:lnTo>
                  <a:lnTo>
                    <a:pt x="223344" y="541622"/>
                  </a:lnTo>
                  <a:lnTo>
                    <a:pt x="203373" y="606648"/>
                  </a:lnTo>
                  <a:lnTo>
                    <a:pt x="187841" y="658167"/>
                  </a:lnTo>
                  <a:lnTo>
                    <a:pt x="176746" y="696179"/>
                  </a:lnTo>
                  <a:lnTo>
                    <a:pt x="167870" y="731682"/>
                  </a:lnTo>
                  <a:lnTo>
                    <a:pt x="169389" y="738701"/>
                  </a:lnTo>
                  <a:lnTo>
                    <a:pt x="204917" y="767210"/>
                  </a:lnTo>
                  <a:lnTo>
                    <a:pt x="250068" y="775676"/>
                  </a:lnTo>
                  <a:lnTo>
                    <a:pt x="255857" y="775676"/>
                  </a:lnTo>
                  <a:lnTo>
                    <a:pt x="255857" y="828931"/>
                  </a:lnTo>
                  <a:lnTo>
                    <a:pt x="246595" y="828931"/>
                  </a:lnTo>
                  <a:lnTo>
                    <a:pt x="231762" y="827412"/>
                  </a:lnTo>
                  <a:lnTo>
                    <a:pt x="204628" y="826327"/>
                  </a:lnTo>
                  <a:lnTo>
                    <a:pt x="165193" y="825675"/>
                  </a:lnTo>
                  <a:lnTo>
                    <a:pt x="113457" y="825458"/>
                  </a:lnTo>
                  <a:lnTo>
                    <a:pt x="70766" y="825675"/>
                  </a:lnTo>
                  <a:lnTo>
                    <a:pt x="38783" y="826327"/>
                  </a:lnTo>
                  <a:lnTo>
                    <a:pt x="17510" y="827412"/>
                  </a:lnTo>
                  <a:lnTo>
                    <a:pt x="6946" y="828931"/>
                  </a:lnTo>
                  <a:lnTo>
                    <a:pt x="0" y="828931"/>
                  </a:lnTo>
                  <a:lnTo>
                    <a:pt x="0" y="775676"/>
                  </a:lnTo>
                  <a:lnTo>
                    <a:pt x="15050" y="775676"/>
                  </a:lnTo>
                  <a:lnTo>
                    <a:pt x="50071" y="770249"/>
                  </a:lnTo>
                  <a:lnTo>
                    <a:pt x="97538" y="744200"/>
                  </a:lnTo>
                  <a:lnTo>
                    <a:pt x="119623" y="693997"/>
                  </a:lnTo>
                  <a:lnTo>
                    <a:pt x="131177" y="657517"/>
                  </a:lnTo>
                  <a:lnTo>
                    <a:pt x="147220" y="606577"/>
                  </a:lnTo>
                  <a:lnTo>
                    <a:pt x="167752" y="541177"/>
                  </a:lnTo>
                  <a:lnTo>
                    <a:pt x="192773" y="461318"/>
                  </a:lnTo>
                  <a:lnTo>
                    <a:pt x="222283" y="366999"/>
                  </a:lnTo>
                  <a:lnTo>
                    <a:pt x="251769" y="272656"/>
                  </a:lnTo>
                  <a:lnTo>
                    <a:pt x="276720" y="192725"/>
                  </a:lnTo>
                  <a:lnTo>
                    <a:pt x="297133" y="127208"/>
                  </a:lnTo>
                  <a:lnTo>
                    <a:pt x="313011" y="76102"/>
                  </a:lnTo>
                  <a:lnTo>
                    <a:pt x="324352" y="39409"/>
                  </a:lnTo>
                  <a:lnTo>
                    <a:pt x="331156" y="17129"/>
                  </a:lnTo>
                  <a:lnTo>
                    <a:pt x="333425" y="9261"/>
                  </a:lnTo>
                  <a:close/>
                </a:path>
              </a:pathLst>
            </a:custGeom>
            <a:ln w="3473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9308172" y="9655010"/>
            <a:ext cx="423164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85">
                <a:solidFill>
                  <a:srgbClr val="2975DD"/>
                </a:solidFill>
                <a:latin typeface="Arial"/>
                <a:cs typeface="Arial"/>
                <a:hlinkClick r:id="rId4"/>
              </a:rPr>
              <a:t>Planck</a:t>
            </a:r>
            <a:r>
              <a:rPr dirty="0" sz="2850" spc="-95">
                <a:solidFill>
                  <a:srgbClr val="2975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850" spc="-50">
                <a:solidFill>
                  <a:srgbClr val="2975DD"/>
                </a:solidFill>
                <a:latin typeface="Arial"/>
                <a:cs typeface="Arial"/>
                <a:hlinkClick r:id="rId4"/>
              </a:rPr>
              <a:t>Collaboration</a:t>
            </a:r>
            <a:r>
              <a:rPr dirty="0" sz="2850" spc="-90">
                <a:solidFill>
                  <a:srgbClr val="2975DD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850" spc="-125">
                <a:solidFill>
                  <a:srgbClr val="2975DD"/>
                </a:solidFill>
                <a:latin typeface="Arial"/>
                <a:cs typeface="Arial"/>
                <a:hlinkClick r:id="rId4"/>
              </a:rPr>
              <a:t>(2018)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1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815975">
              <a:lnSpc>
                <a:spcPct val="100000"/>
              </a:lnSpc>
              <a:spcBef>
                <a:spcPts val="100"/>
              </a:spcBef>
            </a:pPr>
            <a:r>
              <a:rPr dirty="0" spc="-805"/>
              <a:t>CDM</a:t>
            </a:r>
            <a:r>
              <a:rPr dirty="0" spc="-465"/>
              <a:t> </a:t>
            </a:r>
            <a:r>
              <a:rPr dirty="0" spc="-300"/>
              <a:t>Phenomenology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49133" y="588499"/>
            <a:ext cx="732155" cy="832485"/>
            <a:chOff x="949133" y="588499"/>
            <a:chExt cx="732155" cy="832485"/>
          </a:xfrm>
        </p:grpSpPr>
        <p:sp>
          <p:nvSpPr>
            <p:cNvPr id="4" name="object 4" descr=""/>
            <p:cNvSpPr/>
            <p:nvPr/>
          </p:nvSpPr>
          <p:spPr>
            <a:xfrm>
              <a:off x="950869" y="590235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83207" y="0"/>
                  </a:moveTo>
                  <a:lnTo>
                    <a:pt x="345774" y="0"/>
                  </a:lnTo>
                  <a:lnTo>
                    <a:pt x="338056" y="3087"/>
                  </a:lnTo>
                  <a:lnTo>
                    <a:pt x="333425" y="9261"/>
                  </a:lnTo>
                  <a:lnTo>
                    <a:pt x="331156" y="17129"/>
                  </a:lnTo>
                  <a:lnTo>
                    <a:pt x="324352" y="39409"/>
                  </a:lnTo>
                  <a:lnTo>
                    <a:pt x="313011" y="76102"/>
                  </a:lnTo>
                  <a:lnTo>
                    <a:pt x="297133" y="127208"/>
                  </a:lnTo>
                  <a:lnTo>
                    <a:pt x="276720" y="192725"/>
                  </a:lnTo>
                  <a:lnTo>
                    <a:pt x="251769" y="272656"/>
                  </a:lnTo>
                  <a:lnTo>
                    <a:pt x="222283" y="366999"/>
                  </a:lnTo>
                  <a:lnTo>
                    <a:pt x="192773" y="461318"/>
                  </a:lnTo>
                  <a:lnTo>
                    <a:pt x="167752" y="541177"/>
                  </a:lnTo>
                  <a:lnTo>
                    <a:pt x="147220" y="606577"/>
                  </a:lnTo>
                  <a:lnTo>
                    <a:pt x="131177" y="657517"/>
                  </a:lnTo>
                  <a:lnTo>
                    <a:pt x="119623" y="693997"/>
                  </a:lnTo>
                  <a:lnTo>
                    <a:pt x="97538" y="744200"/>
                  </a:lnTo>
                  <a:lnTo>
                    <a:pt x="50071" y="770249"/>
                  </a:lnTo>
                  <a:lnTo>
                    <a:pt x="15050" y="775676"/>
                  </a:lnTo>
                  <a:lnTo>
                    <a:pt x="0" y="775676"/>
                  </a:lnTo>
                  <a:lnTo>
                    <a:pt x="0" y="828931"/>
                  </a:lnTo>
                  <a:lnTo>
                    <a:pt x="6946" y="828931"/>
                  </a:lnTo>
                  <a:lnTo>
                    <a:pt x="17510" y="827412"/>
                  </a:lnTo>
                  <a:lnTo>
                    <a:pt x="38783" y="826327"/>
                  </a:lnTo>
                  <a:lnTo>
                    <a:pt x="70766" y="825675"/>
                  </a:lnTo>
                  <a:lnTo>
                    <a:pt x="113457" y="825458"/>
                  </a:lnTo>
                  <a:lnTo>
                    <a:pt x="165193" y="825675"/>
                  </a:lnTo>
                  <a:lnTo>
                    <a:pt x="204628" y="826327"/>
                  </a:lnTo>
                  <a:lnTo>
                    <a:pt x="231762" y="827412"/>
                  </a:lnTo>
                  <a:lnTo>
                    <a:pt x="246595" y="828931"/>
                  </a:lnTo>
                  <a:lnTo>
                    <a:pt x="255857" y="828931"/>
                  </a:lnTo>
                  <a:lnTo>
                    <a:pt x="255857" y="775676"/>
                  </a:lnTo>
                  <a:lnTo>
                    <a:pt x="250068" y="775676"/>
                  </a:lnTo>
                  <a:lnTo>
                    <a:pt x="233860" y="774735"/>
                  </a:lnTo>
                  <a:lnTo>
                    <a:pt x="192182" y="760626"/>
                  </a:lnTo>
                  <a:lnTo>
                    <a:pt x="167870" y="731682"/>
                  </a:lnTo>
                  <a:lnTo>
                    <a:pt x="170089" y="720684"/>
                  </a:lnTo>
                  <a:lnTo>
                    <a:pt x="187841" y="658167"/>
                  </a:lnTo>
                  <a:lnTo>
                    <a:pt x="203373" y="606648"/>
                  </a:lnTo>
                  <a:lnTo>
                    <a:pt x="223344" y="541622"/>
                  </a:lnTo>
                  <a:lnTo>
                    <a:pt x="247753" y="463090"/>
                  </a:lnTo>
                  <a:lnTo>
                    <a:pt x="328794" y="204917"/>
                  </a:lnTo>
                  <a:lnTo>
                    <a:pt x="331495" y="212121"/>
                  </a:lnTo>
                  <a:lnTo>
                    <a:pt x="350791" y="272065"/>
                  </a:lnTo>
                  <a:lnTo>
                    <a:pt x="367385" y="324806"/>
                  </a:lnTo>
                  <a:lnTo>
                    <a:pt x="388610" y="392726"/>
                  </a:lnTo>
                  <a:lnTo>
                    <a:pt x="414465" y="475825"/>
                  </a:lnTo>
                  <a:lnTo>
                    <a:pt x="440321" y="559117"/>
                  </a:lnTo>
                  <a:lnTo>
                    <a:pt x="461546" y="627616"/>
                  </a:lnTo>
                  <a:lnTo>
                    <a:pt x="478140" y="681321"/>
                  </a:lnTo>
                  <a:lnTo>
                    <a:pt x="490104" y="720234"/>
                  </a:lnTo>
                  <a:lnTo>
                    <a:pt x="500137" y="753679"/>
                  </a:lnTo>
                  <a:lnTo>
                    <a:pt x="494927" y="763303"/>
                  </a:lnTo>
                  <a:lnTo>
                    <a:pt x="479298" y="770177"/>
                  </a:lnTo>
                  <a:lnTo>
                    <a:pt x="453249" y="774301"/>
                  </a:lnTo>
                  <a:lnTo>
                    <a:pt x="416781" y="775676"/>
                  </a:lnTo>
                  <a:lnTo>
                    <a:pt x="401730" y="775676"/>
                  </a:lnTo>
                  <a:lnTo>
                    <a:pt x="401730" y="828931"/>
                  </a:lnTo>
                  <a:lnTo>
                    <a:pt x="414465" y="828931"/>
                  </a:lnTo>
                  <a:lnTo>
                    <a:pt x="433857" y="827412"/>
                  </a:lnTo>
                  <a:lnTo>
                    <a:pt x="467721" y="826327"/>
                  </a:lnTo>
                  <a:lnTo>
                    <a:pt x="516056" y="825675"/>
                  </a:lnTo>
                  <a:lnTo>
                    <a:pt x="578863" y="825458"/>
                  </a:lnTo>
                  <a:lnTo>
                    <a:pt x="636242" y="825675"/>
                  </a:lnTo>
                  <a:lnTo>
                    <a:pt x="678716" y="826327"/>
                  </a:lnTo>
                  <a:lnTo>
                    <a:pt x="706285" y="827412"/>
                  </a:lnTo>
                  <a:lnTo>
                    <a:pt x="718947" y="828931"/>
                  </a:lnTo>
                  <a:lnTo>
                    <a:pt x="728209" y="828931"/>
                  </a:lnTo>
                  <a:lnTo>
                    <a:pt x="728209" y="775676"/>
                  </a:lnTo>
                  <a:lnTo>
                    <a:pt x="696951" y="775676"/>
                  </a:lnTo>
                  <a:lnTo>
                    <a:pt x="679512" y="774518"/>
                  </a:lnTo>
                  <a:lnTo>
                    <a:pt x="639450" y="769501"/>
                  </a:lnTo>
                  <a:lnTo>
                    <a:pt x="613015" y="708528"/>
                  </a:lnTo>
                  <a:lnTo>
                    <a:pt x="594347" y="649484"/>
                  </a:lnTo>
                  <a:lnTo>
                    <a:pt x="568443" y="567285"/>
                  </a:lnTo>
                  <a:lnTo>
                    <a:pt x="553718" y="520452"/>
                  </a:lnTo>
                  <a:lnTo>
                    <a:pt x="539066" y="473727"/>
                  </a:lnTo>
                  <a:lnTo>
                    <a:pt x="524486" y="427110"/>
                  </a:lnTo>
                  <a:lnTo>
                    <a:pt x="509978" y="380602"/>
                  </a:lnTo>
                  <a:lnTo>
                    <a:pt x="495542" y="334202"/>
                  </a:lnTo>
                  <a:lnTo>
                    <a:pt x="481179" y="287912"/>
                  </a:lnTo>
                  <a:lnTo>
                    <a:pt x="466889" y="241729"/>
                  </a:lnTo>
                  <a:lnTo>
                    <a:pt x="452670" y="195655"/>
                  </a:lnTo>
                  <a:lnTo>
                    <a:pt x="427707" y="114976"/>
                  </a:lnTo>
                  <a:lnTo>
                    <a:pt x="409545" y="57018"/>
                  </a:lnTo>
                  <a:lnTo>
                    <a:pt x="398185" y="21779"/>
                  </a:lnTo>
                  <a:lnTo>
                    <a:pt x="393626" y="9261"/>
                  </a:lnTo>
                  <a:lnTo>
                    <a:pt x="389767" y="3087"/>
                  </a:lnTo>
                  <a:lnTo>
                    <a:pt x="3832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50869" y="590235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33425" y="9261"/>
                  </a:moveTo>
                  <a:lnTo>
                    <a:pt x="338056" y="3087"/>
                  </a:lnTo>
                  <a:lnTo>
                    <a:pt x="345774" y="0"/>
                  </a:lnTo>
                  <a:lnTo>
                    <a:pt x="356579" y="0"/>
                  </a:lnTo>
                  <a:lnTo>
                    <a:pt x="365841" y="0"/>
                  </a:lnTo>
                  <a:lnTo>
                    <a:pt x="373945" y="0"/>
                  </a:lnTo>
                  <a:lnTo>
                    <a:pt x="383207" y="0"/>
                  </a:lnTo>
                  <a:lnTo>
                    <a:pt x="389767" y="3087"/>
                  </a:lnTo>
                  <a:lnTo>
                    <a:pt x="409545" y="57018"/>
                  </a:lnTo>
                  <a:lnTo>
                    <a:pt x="427707" y="114976"/>
                  </a:lnTo>
                  <a:lnTo>
                    <a:pt x="452670" y="195655"/>
                  </a:lnTo>
                  <a:lnTo>
                    <a:pt x="466889" y="241729"/>
                  </a:lnTo>
                  <a:lnTo>
                    <a:pt x="481179" y="287912"/>
                  </a:lnTo>
                  <a:lnTo>
                    <a:pt x="495542" y="334202"/>
                  </a:lnTo>
                  <a:lnTo>
                    <a:pt x="509978" y="380602"/>
                  </a:lnTo>
                  <a:lnTo>
                    <a:pt x="524486" y="427110"/>
                  </a:lnTo>
                  <a:lnTo>
                    <a:pt x="539066" y="473727"/>
                  </a:lnTo>
                  <a:lnTo>
                    <a:pt x="553718" y="520452"/>
                  </a:lnTo>
                  <a:lnTo>
                    <a:pt x="568443" y="567285"/>
                  </a:lnTo>
                  <a:lnTo>
                    <a:pt x="594347" y="649484"/>
                  </a:lnTo>
                  <a:lnTo>
                    <a:pt x="613015" y="708528"/>
                  </a:lnTo>
                  <a:lnTo>
                    <a:pt x="628645" y="757152"/>
                  </a:lnTo>
                  <a:lnTo>
                    <a:pt x="665403" y="773361"/>
                  </a:lnTo>
                  <a:lnTo>
                    <a:pt x="696951" y="775676"/>
                  </a:lnTo>
                  <a:lnTo>
                    <a:pt x="728209" y="775676"/>
                  </a:lnTo>
                  <a:lnTo>
                    <a:pt x="728209" y="828931"/>
                  </a:lnTo>
                  <a:lnTo>
                    <a:pt x="718947" y="828931"/>
                  </a:lnTo>
                  <a:lnTo>
                    <a:pt x="706285" y="827412"/>
                  </a:lnTo>
                  <a:lnTo>
                    <a:pt x="678716" y="826327"/>
                  </a:lnTo>
                  <a:lnTo>
                    <a:pt x="636242" y="825675"/>
                  </a:lnTo>
                  <a:lnTo>
                    <a:pt x="578863" y="825458"/>
                  </a:lnTo>
                  <a:lnTo>
                    <a:pt x="516056" y="825675"/>
                  </a:lnTo>
                  <a:lnTo>
                    <a:pt x="467721" y="826327"/>
                  </a:lnTo>
                  <a:lnTo>
                    <a:pt x="433857" y="827412"/>
                  </a:lnTo>
                  <a:lnTo>
                    <a:pt x="414465" y="828931"/>
                  </a:lnTo>
                  <a:lnTo>
                    <a:pt x="401730" y="828931"/>
                  </a:lnTo>
                  <a:lnTo>
                    <a:pt x="401730" y="775676"/>
                  </a:lnTo>
                  <a:lnTo>
                    <a:pt x="416781" y="775676"/>
                  </a:lnTo>
                  <a:lnTo>
                    <a:pt x="453249" y="774301"/>
                  </a:lnTo>
                  <a:lnTo>
                    <a:pt x="479298" y="770177"/>
                  </a:lnTo>
                  <a:lnTo>
                    <a:pt x="494927" y="763303"/>
                  </a:lnTo>
                  <a:lnTo>
                    <a:pt x="500137" y="753679"/>
                  </a:lnTo>
                  <a:lnTo>
                    <a:pt x="497436" y="744353"/>
                  </a:lnTo>
                  <a:lnTo>
                    <a:pt x="478140" y="681321"/>
                  </a:lnTo>
                  <a:lnTo>
                    <a:pt x="461546" y="627616"/>
                  </a:lnTo>
                  <a:lnTo>
                    <a:pt x="440321" y="559117"/>
                  </a:lnTo>
                  <a:lnTo>
                    <a:pt x="414465" y="475825"/>
                  </a:lnTo>
                  <a:lnTo>
                    <a:pt x="388610" y="392726"/>
                  </a:lnTo>
                  <a:lnTo>
                    <a:pt x="367385" y="324806"/>
                  </a:lnTo>
                  <a:lnTo>
                    <a:pt x="350791" y="272065"/>
                  </a:lnTo>
                  <a:lnTo>
                    <a:pt x="338827" y="234503"/>
                  </a:lnTo>
                  <a:lnTo>
                    <a:pt x="328794" y="204917"/>
                  </a:lnTo>
                  <a:lnTo>
                    <a:pt x="247753" y="463090"/>
                  </a:lnTo>
                  <a:lnTo>
                    <a:pt x="223344" y="541622"/>
                  </a:lnTo>
                  <a:lnTo>
                    <a:pt x="203373" y="606648"/>
                  </a:lnTo>
                  <a:lnTo>
                    <a:pt x="187841" y="658167"/>
                  </a:lnTo>
                  <a:lnTo>
                    <a:pt x="176746" y="696179"/>
                  </a:lnTo>
                  <a:lnTo>
                    <a:pt x="167870" y="731682"/>
                  </a:lnTo>
                  <a:lnTo>
                    <a:pt x="169389" y="738701"/>
                  </a:lnTo>
                  <a:lnTo>
                    <a:pt x="204917" y="767210"/>
                  </a:lnTo>
                  <a:lnTo>
                    <a:pt x="250068" y="775676"/>
                  </a:lnTo>
                  <a:lnTo>
                    <a:pt x="255857" y="775676"/>
                  </a:lnTo>
                  <a:lnTo>
                    <a:pt x="255857" y="828931"/>
                  </a:lnTo>
                  <a:lnTo>
                    <a:pt x="246595" y="828931"/>
                  </a:lnTo>
                  <a:lnTo>
                    <a:pt x="231762" y="827412"/>
                  </a:lnTo>
                  <a:lnTo>
                    <a:pt x="204628" y="826327"/>
                  </a:lnTo>
                  <a:lnTo>
                    <a:pt x="165193" y="825675"/>
                  </a:lnTo>
                  <a:lnTo>
                    <a:pt x="113457" y="825458"/>
                  </a:lnTo>
                  <a:lnTo>
                    <a:pt x="70766" y="825675"/>
                  </a:lnTo>
                  <a:lnTo>
                    <a:pt x="38783" y="826327"/>
                  </a:lnTo>
                  <a:lnTo>
                    <a:pt x="17510" y="827412"/>
                  </a:lnTo>
                  <a:lnTo>
                    <a:pt x="6946" y="828931"/>
                  </a:lnTo>
                  <a:lnTo>
                    <a:pt x="0" y="828931"/>
                  </a:lnTo>
                  <a:lnTo>
                    <a:pt x="0" y="775676"/>
                  </a:lnTo>
                  <a:lnTo>
                    <a:pt x="15050" y="775676"/>
                  </a:lnTo>
                  <a:lnTo>
                    <a:pt x="50071" y="770249"/>
                  </a:lnTo>
                  <a:lnTo>
                    <a:pt x="97538" y="744200"/>
                  </a:lnTo>
                  <a:lnTo>
                    <a:pt x="119623" y="693997"/>
                  </a:lnTo>
                  <a:lnTo>
                    <a:pt x="131177" y="657517"/>
                  </a:lnTo>
                  <a:lnTo>
                    <a:pt x="147220" y="606577"/>
                  </a:lnTo>
                  <a:lnTo>
                    <a:pt x="167752" y="541177"/>
                  </a:lnTo>
                  <a:lnTo>
                    <a:pt x="192773" y="461318"/>
                  </a:lnTo>
                  <a:lnTo>
                    <a:pt x="222283" y="366999"/>
                  </a:lnTo>
                  <a:lnTo>
                    <a:pt x="251769" y="272656"/>
                  </a:lnTo>
                  <a:lnTo>
                    <a:pt x="276720" y="192725"/>
                  </a:lnTo>
                  <a:lnTo>
                    <a:pt x="297133" y="127208"/>
                  </a:lnTo>
                  <a:lnTo>
                    <a:pt x="313011" y="76102"/>
                  </a:lnTo>
                  <a:lnTo>
                    <a:pt x="324352" y="39409"/>
                  </a:lnTo>
                  <a:lnTo>
                    <a:pt x="331156" y="17129"/>
                  </a:lnTo>
                  <a:lnTo>
                    <a:pt x="333425" y="9261"/>
                  </a:lnTo>
                  <a:close/>
                </a:path>
              </a:pathLst>
            </a:custGeom>
            <a:ln w="3473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828" y="1846504"/>
            <a:ext cx="13479305" cy="801516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01122" y="10102572"/>
            <a:ext cx="501015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05">
                <a:solidFill>
                  <a:srgbClr val="666666"/>
                </a:solidFill>
                <a:latin typeface="Arial"/>
                <a:cs typeface="Arial"/>
              </a:rPr>
              <a:t>David</a:t>
            </a:r>
            <a:r>
              <a:rPr dirty="0" sz="2850" spc="-9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65">
                <a:solidFill>
                  <a:srgbClr val="666666"/>
                </a:solidFill>
                <a:latin typeface="Arial"/>
                <a:cs typeface="Arial"/>
              </a:rPr>
              <a:t>Spergel</a:t>
            </a:r>
            <a:r>
              <a:rPr dirty="0" sz="2850" spc="-17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775">
                <a:solidFill>
                  <a:srgbClr val="666666"/>
                </a:solidFill>
                <a:latin typeface="Arial"/>
                <a:cs typeface="Arial"/>
              </a:rPr>
              <a:t>/</a:t>
            </a:r>
            <a:r>
              <a:rPr dirty="0" sz="2850" spc="-18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195">
                <a:solidFill>
                  <a:srgbClr val="666666"/>
                </a:solidFill>
                <a:latin typeface="Arial"/>
                <a:cs typeface="Arial"/>
              </a:rPr>
              <a:t>AAAS</a:t>
            </a:r>
            <a:r>
              <a:rPr dirty="0" sz="2850" spc="-9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775">
                <a:solidFill>
                  <a:srgbClr val="666666"/>
                </a:solidFill>
                <a:latin typeface="Arial"/>
                <a:cs typeface="Arial"/>
              </a:rPr>
              <a:t>/</a:t>
            </a:r>
            <a:r>
              <a:rPr dirty="0" sz="2850" spc="-9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45">
                <a:solidFill>
                  <a:srgbClr val="666666"/>
                </a:solidFill>
                <a:latin typeface="Arial"/>
                <a:cs typeface="Arial"/>
              </a:rPr>
              <a:t>Science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97485">
              <a:lnSpc>
                <a:spcPts val="1120"/>
              </a:lnSpc>
            </a:pPr>
            <a:fld id="{81D60167-4931-47E6-BA6A-407CBD079E47}" type="slidenum">
              <a:rPr dirty="0" spc="-50"/>
              <a:t>1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5968" rIns="0" bIns="0" rtlCol="0" vert="horz">
            <a:spAutoFit/>
          </a:bodyPr>
          <a:lstStyle/>
          <a:p>
            <a:pPr marL="815975">
              <a:lnSpc>
                <a:spcPct val="100000"/>
              </a:lnSpc>
              <a:spcBef>
                <a:spcPts val="100"/>
              </a:spcBef>
            </a:pPr>
            <a:r>
              <a:rPr dirty="0" spc="-805"/>
              <a:t>CDM</a:t>
            </a:r>
            <a:r>
              <a:rPr dirty="0" spc="-465"/>
              <a:t> </a:t>
            </a:r>
            <a:r>
              <a:rPr dirty="0" spc="-300"/>
              <a:t>Phenomenology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49133" y="588499"/>
            <a:ext cx="732155" cy="832485"/>
            <a:chOff x="949133" y="588499"/>
            <a:chExt cx="732155" cy="832485"/>
          </a:xfrm>
        </p:grpSpPr>
        <p:sp>
          <p:nvSpPr>
            <p:cNvPr id="4" name="object 4" descr=""/>
            <p:cNvSpPr/>
            <p:nvPr/>
          </p:nvSpPr>
          <p:spPr>
            <a:xfrm>
              <a:off x="950869" y="590235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83207" y="0"/>
                  </a:moveTo>
                  <a:lnTo>
                    <a:pt x="345774" y="0"/>
                  </a:lnTo>
                  <a:lnTo>
                    <a:pt x="338056" y="3087"/>
                  </a:lnTo>
                  <a:lnTo>
                    <a:pt x="333425" y="9261"/>
                  </a:lnTo>
                  <a:lnTo>
                    <a:pt x="331156" y="17129"/>
                  </a:lnTo>
                  <a:lnTo>
                    <a:pt x="324352" y="39409"/>
                  </a:lnTo>
                  <a:lnTo>
                    <a:pt x="313011" y="76102"/>
                  </a:lnTo>
                  <a:lnTo>
                    <a:pt x="297133" y="127208"/>
                  </a:lnTo>
                  <a:lnTo>
                    <a:pt x="276720" y="192725"/>
                  </a:lnTo>
                  <a:lnTo>
                    <a:pt x="251769" y="272656"/>
                  </a:lnTo>
                  <a:lnTo>
                    <a:pt x="222283" y="366999"/>
                  </a:lnTo>
                  <a:lnTo>
                    <a:pt x="192773" y="461318"/>
                  </a:lnTo>
                  <a:lnTo>
                    <a:pt x="167752" y="541177"/>
                  </a:lnTo>
                  <a:lnTo>
                    <a:pt x="147220" y="606577"/>
                  </a:lnTo>
                  <a:lnTo>
                    <a:pt x="131177" y="657517"/>
                  </a:lnTo>
                  <a:lnTo>
                    <a:pt x="119623" y="693997"/>
                  </a:lnTo>
                  <a:lnTo>
                    <a:pt x="97538" y="744200"/>
                  </a:lnTo>
                  <a:lnTo>
                    <a:pt x="50071" y="770249"/>
                  </a:lnTo>
                  <a:lnTo>
                    <a:pt x="15050" y="775676"/>
                  </a:lnTo>
                  <a:lnTo>
                    <a:pt x="0" y="775676"/>
                  </a:lnTo>
                  <a:lnTo>
                    <a:pt x="0" y="828931"/>
                  </a:lnTo>
                  <a:lnTo>
                    <a:pt x="6946" y="828931"/>
                  </a:lnTo>
                  <a:lnTo>
                    <a:pt x="17510" y="827412"/>
                  </a:lnTo>
                  <a:lnTo>
                    <a:pt x="38783" y="826327"/>
                  </a:lnTo>
                  <a:lnTo>
                    <a:pt x="70766" y="825675"/>
                  </a:lnTo>
                  <a:lnTo>
                    <a:pt x="113457" y="825458"/>
                  </a:lnTo>
                  <a:lnTo>
                    <a:pt x="165193" y="825675"/>
                  </a:lnTo>
                  <a:lnTo>
                    <a:pt x="204628" y="826327"/>
                  </a:lnTo>
                  <a:lnTo>
                    <a:pt x="231762" y="827412"/>
                  </a:lnTo>
                  <a:lnTo>
                    <a:pt x="246595" y="828931"/>
                  </a:lnTo>
                  <a:lnTo>
                    <a:pt x="255857" y="828931"/>
                  </a:lnTo>
                  <a:lnTo>
                    <a:pt x="255857" y="775676"/>
                  </a:lnTo>
                  <a:lnTo>
                    <a:pt x="250068" y="775676"/>
                  </a:lnTo>
                  <a:lnTo>
                    <a:pt x="233860" y="774735"/>
                  </a:lnTo>
                  <a:lnTo>
                    <a:pt x="192182" y="760626"/>
                  </a:lnTo>
                  <a:lnTo>
                    <a:pt x="167870" y="731682"/>
                  </a:lnTo>
                  <a:lnTo>
                    <a:pt x="170089" y="720684"/>
                  </a:lnTo>
                  <a:lnTo>
                    <a:pt x="187841" y="658167"/>
                  </a:lnTo>
                  <a:lnTo>
                    <a:pt x="203373" y="606648"/>
                  </a:lnTo>
                  <a:lnTo>
                    <a:pt x="223344" y="541622"/>
                  </a:lnTo>
                  <a:lnTo>
                    <a:pt x="247753" y="463090"/>
                  </a:lnTo>
                  <a:lnTo>
                    <a:pt x="328794" y="204917"/>
                  </a:lnTo>
                  <a:lnTo>
                    <a:pt x="331495" y="212121"/>
                  </a:lnTo>
                  <a:lnTo>
                    <a:pt x="350791" y="272065"/>
                  </a:lnTo>
                  <a:lnTo>
                    <a:pt x="367385" y="324806"/>
                  </a:lnTo>
                  <a:lnTo>
                    <a:pt x="388610" y="392726"/>
                  </a:lnTo>
                  <a:lnTo>
                    <a:pt x="414465" y="475825"/>
                  </a:lnTo>
                  <a:lnTo>
                    <a:pt x="440321" y="559117"/>
                  </a:lnTo>
                  <a:lnTo>
                    <a:pt x="461546" y="627616"/>
                  </a:lnTo>
                  <a:lnTo>
                    <a:pt x="478140" y="681321"/>
                  </a:lnTo>
                  <a:lnTo>
                    <a:pt x="490104" y="720234"/>
                  </a:lnTo>
                  <a:lnTo>
                    <a:pt x="500137" y="753679"/>
                  </a:lnTo>
                  <a:lnTo>
                    <a:pt x="494927" y="763303"/>
                  </a:lnTo>
                  <a:lnTo>
                    <a:pt x="479298" y="770177"/>
                  </a:lnTo>
                  <a:lnTo>
                    <a:pt x="453249" y="774301"/>
                  </a:lnTo>
                  <a:lnTo>
                    <a:pt x="416781" y="775676"/>
                  </a:lnTo>
                  <a:lnTo>
                    <a:pt x="401730" y="775676"/>
                  </a:lnTo>
                  <a:lnTo>
                    <a:pt x="401730" y="828931"/>
                  </a:lnTo>
                  <a:lnTo>
                    <a:pt x="414465" y="828931"/>
                  </a:lnTo>
                  <a:lnTo>
                    <a:pt x="433857" y="827412"/>
                  </a:lnTo>
                  <a:lnTo>
                    <a:pt x="467721" y="826327"/>
                  </a:lnTo>
                  <a:lnTo>
                    <a:pt x="516056" y="825675"/>
                  </a:lnTo>
                  <a:lnTo>
                    <a:pt x="578863" y="825458"/>
                  </a:lnTo>
                  <a:lnTo>
                    <a:pt x="636242" y="825675"/>
                  </a:lnTo>
                  <a:lnTo>
                    <a:pt x="678716" y="826327"/>
                  </a:lnTo>
                  <a:lnTo>
                    <a:pt x="706285" y="827412"/>
                  </a:lnTo>
                  <a:lnTo>
                    <a:pt x="718947" y="828931"/>
                  </a:lnTo>
                  <a:lnTo>
                    <a:pt x="728209" y="828931"/>
                  </a:lnTo>
                  <a:lnTo>
                    <a:pt x="728209" y="775676"/>
                  </a:lnTo>
                  <a:lnTo>
                    <a:pt x="696951" y="775676"/>
                  </a:lnTo>
                  <a:lnTo>
                    <a:pt x="679512" y="774518"/>
                  </a:lnTo>
                  <a:lnTo>
                    <a:pt x="639450" y="769501"/>
                  </a:lnTo>
                  <a:lnTo>
                    <a:pt x="613015" y="708528"/>
                  </a:lnTo>
                  <a:lnTo>
                    <a:pt x="594347" y="649484"/>
                  </a:lnTo>
                  <a:lnTo>
                    <a:pt x="568443" y="567285"/>
                  </a:lnTo>
                  <a:lnTo>
                    <a:pt x="553718" y="520452"/>
                  </a:lnTo>
                  <a:lnTo>
                    <a:pt x="539066" y="473727"/>
                  </a:lnTo>
                  <a:lnTo>
                    <a:pt x="524486" y="427110"/>
                  </a:lnTo>
                  <a:lnTo>
                    <a:pt x="509978" y="380602"/>
                  </a:lnTo>
                  <a:lnTo>
                    <a:pt x="495542" y="334202"/>
                  </a:lnTo>
                  <a:lnTo>
                    <a:pt x="481179" y="287912"/>
                  </a:lnTo>
                  <a:lnTo>
                    <a:pt x="466889" y="241729"/>
                  </a:lnTo>
                  <a:lnTo>
                    <a:pt x="452670" y="195655"/>
                  </a:lnTo>
                  <a:lnTo>
                    <a:pt x="427707" y="114976"/>
                  </a:lnTo>
                  <a:lnTo>
                    <a:pt x="409545" y="57018"/>
                  </a:lnTo>
                  <a:lnTo>
                    <a:pt x="398185" y="21779"/>
                  </a:lnTo>
                  <a:lnTo>
                    <a:pt x="393626" y="9261"/>
                  </a:lnTo>
                  <a:lnTo>
                    <a:pt x="389767" y="3087"/>
                  </a:lnTo>
                  <a:lnTo>
                    <a:pt x="3832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50869" y="590235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33425" y="9261"/>
                  </a:moveTo>
                  <a:lnTo>
                    <a:pt x="338056" y="3087"/>
                  </a:lnTo>
                  <a:lnTo>
                    <a:pt x="345774" y="0"/>
                  </a:lnTo>
                  <a:lnTo>
                    <a:pt x="356579" y="0"/>
                  </a:lnTo>
                  <a:lnTo>
                    <a:pt x="365841" y="0"/>
                  </a:lnTo>
                  <a:lnTo>
                    <a:pt x="373945" y="0"/>
                  </a:lnTo>
                  <a:lnTo>
                    <a:pt x="383207" y="0"/>
                  </a:lnTo>
                  <a:lnTo>
                    <a:pt x="389767" y="3087"/>
                  </a:lnTo>
                  <a:lnTo>
                    <a:pt x="409545" y="57018"/>
                  </a:lnTo>
                  <a:lnTo>
                    <a:pt x="427707" y="114976"/>
                  </a:lnTo>
                  <a:lnTo>
                    <a:pt x="452670" y="195655"/>
                  </a:lnTo>
                  <a:lnTo>
                    <a:pt x="466889" y="241729"/>
                  </a:lnTo>
                  <a:lnTo>
                    <a:pt x="481179" y="287912"/>
                  </a:lnTo>
                  <a:lnTo>
                    <a:pt x="495542" y="334202"/>
                  </a:lnTo>
                  <a:lnTo>
                    <a:pt x="509978" y="380602"/>
                  </a:lnTo>
                  <a:lnTo>
                    <a:pt x="524486" y="427110"/>
                  </a:lnTo>
                  <a:lnTo>
                    <a:pt x="539066" y="473727"/>
                  </a:lnTo>
                  <a:lnTo>
                    <a:pt x="553718" y="520452"/>
                  </a:lnTo>
                  <a:lnTo>
                    <a:pt x="568443" y="567285"/>
                  </a:lnTo>
                  <a:lnTo>
                    <a:pt x="594347" y="649484"/>
                  </a:lnTo>
                  <a:lnTo>
                    <a:pt x="613015" y="708528"/>
                  </a:lnTo>
                  <a:lnTo>
                    <a:pt x="628645" y="757152"/>
                  </a:lnTo>
                  <a:lnTo>
                    <a:pt x="665403" y="773361"/>
                  </a:lnTo>
                  <a:lnTo>
                    <a:pt x="696951" y="775676"/>
                  </a:lnTo>
                  <a:lnTo>
                    <a:pt x="728209" y="775676"/>
                  </a:lnTo>
                  <a:lnTo>
                    <a:pt x="728209" y="828931"/>
                  </a:lnTo>
                  <a:lnTo>
                    <a:pt x="718947" y="828931"/>
                  </a:lnTo>
                  <a:lnTo>
                    <a:pt x="706285" y="827412"/>
                  </a:lnTo>
                  <a:lnTo>
                    <a:pt x="678716" y="826327"/>
                  </a:lnTo>
                  <a:lnTo>
                    <a:pt x="636242" y="825675"/>
                  </a:lnTo>
                  <a:lnTo>
                    <a:pt x="578863" y="825458"/>
                  </a:lnTo>
                  <a:lnTo>
                    <a:pt x="516056" y="825675"/>
                  </a:lnTo>
                  <a:lnTo>
                    <a:pt x="467721" y="826327"/>
                  </a:lnTo>
                  <a:lnTo>
                    <a:pt x="433857" y="827412"/>
                  </a:lnTo>
                  <a:lnTo>
                    <a:pt x="414465" y="828931"/>
                  </a:lnTo>
                  <a:lnTo>
                    <a:pt x="401730" y="828931"/>
                  </a:lnTo>
                  <a:lnTo>
                    <a:pt x="401730" y="775676"/>
                  </a:lnTo>
                  <a:lnTo>
                    <a:pt x="416781" y="775676"/>
                  </a:lnTo>
                  <a:lnTo>
                    <a:pt x="453249" y="774301"/>
                  </a:lnTo>
                  <a:lnTo>
                    <a:pt x="479298" y="770177"/>
                  </a:lnTo>
                  <a:lnTo>
                    <a:pt x="494927" y="763303"/>
                  </a:lnTo>
                  <a:lnTo>
                    <a:pt x="500137" y="753679"/>
                  </a:lnTo>
                  <a:lnTo>
                    <a:pt x="497436" y="744353"/>
                  </a:lnTo>
                  <a:lnTo>
                    <a:pt x="478140" y="681321"/>
                  </a:lnTo>
                  <a:lnTo>
                    <a:pt x="461546" y="627616"/>
                  </a:lnTo>
                  <a:lnTo>
                    <a:pt x="440321" y="559117"/>
                  </a:lnTo>
                  <a:lnTo>
                    <a:pt x="414465" y="475825"/>
                  </a:lnTo>
                  <a:lnTo>
                    <a:pt x="388610" y="392726"/>
                  </a:lnTo>
                  <a:lnTo>
                    <a:pt x="367385" y="324806"/>
                  </a:lnTo>
                  <a:lnTo>
                    <a:pt x="350791" y="272065"/>
                  </a:lnTo>
                  <a:lnTo>
                    <a:pt x="338827" y="234503"/>
                  </a:lnTo>
                  <a:lnTo>
                    <a:pt x="328794" y="204917"/>
                  </a:lnTo>
                  <a:lnTo>
                    <a:pt x="247753" y="463090"/>
                  </a:lnTo>
                  <a:lnTo>
                    <a:pt x="223344" y="541622"/>
                  </a:lnTo>
                  <a:lnTo>
                    <a:pt x="203373" y="606648"/>
                  </a:lnTo>
                  <a:lnTo>
                    <a:pt x="187841" y="658167"/>
                  </a:lnTo>
                  <a:lnTo>
                    <a:pt x="176746" y="696179"/>
                  </a:lnTo>
                  <a:lnTo>
                    <a:pt x="167870" y="731682"/>
                  </a:lnTo>
                  <a:lnTo>
                    <a:pt x="169389" y="738701"/>
                  </a:lnTo>
                  <a:lnTo>
                    <a:pt x="204917" y="767210"/>
                  </a:lnTo>
                  <a:lnTo>
                    <a:pt x="250068" y="775676"/>
                  </a:lnTo>
                  <a:lnTo>
                    <a:pt x="255857" y="775676"/>
                  </a:lnTo>
                  <a:lnTo>
                    <a:pt x="255857" y="828931"/>
                  </a:lnTo>
                  <a:lnTo>
                    <a:pt x="246595" y="828931"/>
                  </a:lnTo>
                  <a:lnTo>
                    <a:pt x="231762" y="827412"/>
                  </a:lnTo>
                  <a:lnTo>
                    <a:pt x="204628" y="826327"/>
                  </a:lnTo>
                  <a:lnTo>
                    <a:pt x="165193" y="825675"/>
                  </a:lnTo>
                  <a:lnTo>
                    <a:pt x="113457" y="825458"/>
                  </a:lnTo>
                  <a:lnTo>
                    <a:pt x="70766" y="825675"/>
                  </a:lnTo>
                  <a:lnTo>
                    <a:pt x="38783" y="826327"/>
                  </a:lnTo>
                  <a:lnTo>
                    <a:pt x="17510" y="827412"/>
                  </a:lnTo>
                  <a:lnTo>
                    <a:pt x="6946" y="828931"/>
                  </a:lnTo>
                  <a:lnTo>
                    <a:pt x="0" y="828931"/>
                  </a:lnTo>
                  <a:lnTo>
                    <a:pt x="0" y="775676"/>
                  </a:lnTo>
                  <a:lnTo>
                    <a:pt x="15050" y="775676"/>
                  </a:lnTo>
                  <a:lnTo>
                    <a:pt x="50071" y="770249"/>
                  </a:lnTo>
                  <a:lnTo>
                    <a:pt x="97538" y="744200"/>
                  </a:lnTo>
                  <a:lnTo>
                    <a:pt x="119623" y="693997"/>
                  </a:lnTo>
                  <a:lnTo>
                    <a:pt x="131177" y="657517"/>
                  </a:lnTo>
                  <a:lnTo>
                    <a:pt x="147220" y="606577"/>
                  </a:lnTo>
                  <a:lnTo>
                    <a:pt x="167752" y="541177"/>
                  </a:lnTo>
                  <a:lnTo>
                    <a:pt x="192773" y="461318"/>
                  </a:lnTo>
                  <a:lnTo>
                    <a:pt x="222283" y="366999"/>
                  </a:lnTo>
                  <a:lnTo>
                    <a:pt x="251769" y="272656"/>
                  </a:lnTo>
                  <a:lnTo>
                    <a:pt x="276720" y="192725"/>
                  </a:lnTo>
                  <a:lnTo>
                    <a:pt x="297133" y="127208"/>
                  </a:lnTo>
                  <a:lnTo>
                    <a:pt x="313011" y="76102"/>
                  </a:lnTo>
                  <a:lnTo>
                    <a:pt x="324352" y="39409"/>
                  </a:lnTo>
                  <a:lnTo>
                    <a:pt x="331156" y="17129"/>
                  </a:lnTo>
                  <a:lnTo>
                    <a:pt x="333425" y="9261"/>
                  </a:lnTo>
                  <a:close/>
                </a:path>
              </a:pathLst>
            </a:custGeom>
            <a:ln w="3473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828" y="1846504"/>
            <a:ext cx="13479305" cy="801516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01122" y="10102572"/>
            <a:ext cx="501015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105">
                <a:solidFill>
                  <a:srgbClr val="666666"/>
                </a:solidFill>
                <a:latin typeface="Arial"/>
                <a:cs typeface="Arial"/>
              </a:rPr>
              <a:t>David</a:t>
            </a:r>
            <a:r>
              <a:rPr dirty="0" sz="2850" spc="-9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65">
                <a:solidFill>
                  <a:srgbClr val="666666"/>
                </a:solidFill>
                <a:latin typeface="Arial"/>
                <a:cs typeface="Arial"/>
              </a:rPr>
              <a:t>Spergel</a:t>
            </a:r>
            <a:r>
              <a:rPr dirty="0" sz="2850" spc="-17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775">
                <a:solidFill>
                  <a:srgbClr val="666666"/>
                </a:solidFill>
                <a:latin typeface="Arial"/>
                <a:cs typeface="Arial"/>
              </a:rPr>
              <a:t>/</a:t>
            </a:r>
            <a:r>
              <a:rPr dirty="0" sz="2850" spc="-18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195">
                <a:solidFill>
                  <a:srgbClr val="666666"/>
                </a:solidFill>
                <a:latin typeface="Arial"/>
                <a:cs typeface="Arial"/>
              </a:rPr>
              <a:t>AAAS</a:t>
            </a:r>
            <a:r>
              <a:rPr dirty="0" sz="2850" spc="-9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775">
                <a:solidFill>
                  <a:srgbClr val="666666"/>
                </a:solidFill>
                <a:latin typeface="Arial"/>
                <a:cs typeface="Arial"/>
              </a:rPr>
              <a:t>/</a:t>
            </a:r>
            <a:r>
              <a:rPr dirty="0" sz="2850" spc="-9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2850" spc="-45">
                <a:solidFill>
                  <a:srgbClr val="666666"/>
                </a:solidFill>
                <a:latin typeface="Arial"/>
                <a:cs typeface="Arial"/>
              </a:rPr>
              <a:t>Science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462767" y="4932651"/>
            <a:ext cx="5490210" cy="647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050">
                <a:solidFill>
                  <a:srgbClr val="DB133C"/>
                </a:solidFill>
                <a:latin typeface="Arial"/>
                <a:cs typeface="Arial"/>
              </a:rPr>
              <a:t>but</a:t>
            </a:r>
            <a:r>
              <a:rPr dirty="0" sz="4050" spc="-260">
                <a:solidFill>
                  <a:srgbClr val="DB133C"/>
                </a:solidFill>
                <a:latin typeface="Arial"/>
                <a:cs typeface="Arial"/>
              </a:rPr>
              <a:t> </a:t>
            </a:r>
            <a:r>
              <a:rPr dirty="0" sz="4050">
                <a:solidFill>
                  <a:srgbClr val="DB133C"/>
                </a:solidFill>
                <a:latin typeface="Arial"/>
                <a:cs typeface="Arial"/>
              </a:rPr>
              <a:t>we</a:t>
            </a:r>
            <a:r>
              <a:rPr dirty="0" sz="4050" spc="-150">
                <a:solidFill>
                  <a:srgbClr val="DB133C"/>
                </a:solidFill>
                <a:latin typeface="Arial"/>
                <a:cs typeface="Arial"/>
              </a:rPr>
              <a:t> </a:t>
            </a:r>
            <a:r>
              <a:rPr dirty="0" sz="4050" spc="-100">
                <a:solidFill>
                  <a:srgbClr val="DB133C"/>
                </a:solidFill>
                <a:latin typeface="Arial"/>
                <a:cs typeface="Arial"/>
              </a:rPr>
              <a:t>don’t</a:t>
            </a:r>
            <a:r>
              <a:rPr dirty="0" sz="4050" spc="-150">
                <a:solidFill>
                  <a:srgbClr val="DB133C"/>
                </a:solidFill>
                <a:latin typeface="Arial"/>
                <a:cs typeface="Arial"/>
              </a:rPr>
              <a:t> </a:t>
            </a:r>
            <a:r>
              <a:rPr dirty="0" sz="4050">
                <a:solidFill>
                  <a:srgbClr val="DB133C"/>
                </a:solidFill>
                <a:latin typeface="Arial"/>
                <a:cs typeface="Arial"/>
              </a:rPr>
              <a:t>much</a:t>
            </a:r>
            <a:r>
              <a:rPr dirty="0" sz="4050" spc="-150">
                <a:solidFill>
                  <a:srgbClr val="DB133C"/>
                </a:solidFill>
                <a:latin typeface="Arial"/>
                <a:cs typeface="Arial"/>
              </a:rPr>
              <a:t> </a:t>
            </a:r>
            <a:r>
              <a:rPr dirty="0" sz="4050" spc="-10">
                <a:solidFill>
                  <a:srgbClr val="DB133C"/>
                </a:solidFill>
                <a:latin typeface="Arial"/>
                <a:cs typeface="Arial"/>
              </a:rPr>
              <a:t>about</a:t>
            </a:r>
            <a:endParaRPr sz="40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560125" y="4932651"/>
            <a:ext cx="1787525" cy="647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spc="110" i="1">
                <a:solidFill>
                  <a:srgbClr val="DB133C"/>
                </a:solidFill>
                <a:latin typeface="Arial"/>
                <a:cs typeface="Arial"/>
              </a:rPr>
              <a:t>or</a:t>
            </a:r>
            <a:r>
              <a:rPr dirty="0" sz="3600" spc="-45" i="1">
                <a:solidFill>
                  <a:srgbClr val="DB133C"/>
                </a:solidFill>
                <a:latin typeface="Arial"/>
                <a:cs typeface="Arial"/>
              </a:rPr>
              <a:t> </a:t>
            </a:r>
            <a:r>
              <a:rPr dirty="0" sz="4050" spc="-210">
                <a:solidFill>
                  <a:srgbClr val="DB133C"/>
                </a:solidFill>
                <a:latin typeface="Arial"/>
                <a:cs typeface="Arial"/>
              </a:rPr>
              <a:t>CDM!</a:t>
            </a:r>
            <a:endParaRPr sz="40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076655" y="5063260"/>
            <a:ext cx="354965" cy="403860"/>
            <a:chOff x="14076655" y="5063260"/>
            <a:chExt cx="354965" cy="403860"/>
          </a:xfrm>
        </p:grpSpPr>
        <p:sp>
          <p:nvSpPr>
            <p:cNvPr id="11" name="object 11" descr=""/>
            <p:cNvSpPr/>
            <p:nvPr/>
          </p:nvSpPr>
          <p:spPr>
            <a:xfrm>
              <a:off x="14077497" y="5064102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59" h="401954">
                  <a:moveTo>
                    <a:pt x="185715" y="0"/>
                  </a:moveTo>
                  <a:lnTo>
                    <a:pt x="167574" y="0"/>
                  </a:lnTo>
                  <a:lnTo>
                    <a:pt x="163833" y="1496"/>
                  </a:lnTo>
                  <a:lnTo>
                    <a:pt x="161589" y="4488"/>
                  </a:lnTo>
                  <a:lnTo>
                    <a:pt x="158223" y="15745"/>
                  </a:lnTo>
                  <a:lnTo>
                    <a:pt x="148123" y="48392"/>
                  </a:lnTo>
                  <a:lnTo>
                    <a:pt x="131291" y="102431"/>
                  </a:lnTo>
                  <a:lnTo>
                    <a:pt x="107726" y="177860"/>
                  </a:lnTo>
                  <a:lnTo>
                    <a:pt x="84126" y="253255"/>
                  </a:lnTo>
                  <a:lnTo>
                    <a:pt x="67188" y="307188"/>
                  </a:lnTo>
                  <a:lnTo>
                    <a:pt x="53302" y="350671"/>
                  </a:lnTo>
                  <a:lnTo>
                    <a:pt x="7293" y="375920"/>
                  </a:lnTo>
                  <a:lnTo>
                    <a:pt x="0" y="375920"/>
                  </a:lnTo>
                  <a:lnTo>
                    <a:pt x="0" y="401729"/>
                  </a:lnTo>
                  <a:lnTo>
                    <a:pt x="3366" y="401729"/>
                  </a:lnTo>
                  <a:lnTo>
                    <a:pt x="8486" y="400993"/>
                  </a:lnTo>
                  <a:lnTo>
                    <a:pt x="18796" y="400467"/>
                  </a:lnTo>
                  <a:lnTo>
                    <a:pt x="34295" y="400151"/>
                  </a:lnTo>
                  <a:lnTo>
                    <a:pt x="54985" y="400046"/>
                  </a:lnTo>
                  <a:lnTo>
                    <a:pt x="80058" y="400151"/>
                  </a:lnTo>
                  <a:lnTo>
                    <a:pt x="99169" y="400467"/>
                  </a:lnTo>
                  <a:lnTo>
                    <a:pt x="112320" y="400993"/>
                  </a:lnTo>
                  <a:lnTo>
                    <a:pt x="119508" y="401729"/>
                  </a:lnTo>
                  <a:lnTo>
                    <a:pt x="123997" y="401729"/>
                  </a:lnTo>
                  <a:lnTo>
                    <a:pt x="123997" y="375920"/>
                  </a:lnTo>
                  <a:lnTo>
                    <a:pt x="121192" y="375920"/>
                  </a:lnTo>
                  <a:lnTo>
                    <a:pt x="113337" y="375464"/>
                  </a:lnTo>
                  <a:lnTo>
                    <a:pt x="81355" y="359087"/>
                  </a:lnTo>
                  <a:lnTo>
                    <a:pt x="81355" y="354599"/>
                  </a:lnTo>
                  <a:lnTo>
                    <a:pt x="103132" y="279064"/>
                  </a:lnTo>
                  <a:lnTo>
                    <a:pt x="120070" y="224429"/>
                  </a:lnTo>
                  <a:lnTo>
                    <a:pt x="159345" y="99310"/>
                  </a:lnTo>
                  <a:lnTo>
                    <a:pt x="162150" y="107305"/>
                  </a:lnTo>
                  <a:lnTo>
                    <a:pt x="182910" y="172951"/>
                  </a:lnTo>
                  <a:lnTo>
                    <a:pt x="200864" y="230601"/>
                  </a:lnTo>
                  <a:lnTo>
                    <a:pt x="218819" y="288462"/>
                  </a:lnTo>
                  <a:lnTo>
                    <a:pt x="231723" y="330192"/>
                  </a:lnTo>
                  <a:lnTo>
                    <a:pt x="242384" y="365259"/>
                  </a:lnTo>
                  <a:lnTo>
                    <a:pt x="239859" y="369923"/>
                  </a:lnTo>
                  <a:lnTo>
                    <a:pt x="232285" y="373255"/>
                  </a:lnTo>
                  <a:lnTo>
                    <a:pt x="219660" y="375253"/>
                  </a:lnTo>
                  <a:lnTo>
                    <a:pt x="201986" y="375920"/>
                  </a:lnTo>
                  <a:lnTo>
                    <a:pt x="194693" y="375920"/>
                  </a:lnTo>
                  <a:lnTo>
                    <a:pt x="194693" y="401729"/>
                  </a:lnTo>
                  <a:lnTo>
                    <a:pt x="200864" y="401729"/>
                  </a:lnTo>
                  <a:lnTo>
                    <a:pt x="210262" y="400993"/>
                  </a:lnTo>
                  <a:lnTo>
                    <a:pt x="226674" y="400467"/>
                  </a:lnTo>
                  <a:lnTo>
                    <a:pt x="250099" y="400151"/>
                  </a:lnTo>
                  <a:lnTo>
                    <a:pt x="280537" y="400046"/>
                  </a:lnTo>
                  <a:lnTo>
                    <a:pt x="308345" y="400151"/>
                  </a:lnTo>
                  <a:lnTo>
                    <a:pt x="328930" y="400467"/>
                  </a:lnTo>
                  <a:lnTo>
                    <a:pt x="342290" y="400993"/>
                  </a:lnTo>
                  <a:lnTo>
                    <a:pt x="348427" y="401729"/>
                  </a:lnTo>
                  <a:lnTo>
                    <a:pt x="352916" y="401729"/>
                  </a:lnTo>
                  <a:lnTo>
                    <a:pt x="352916" y="375920"/>
                  </a:lnTo>
                  <a:lnTo>
                    <a:pt x="337767" y="375920"/>
                  </a:lnTo>
                  <a:lnTo>
                    <a:pt x="325423" y="375172"/>
                  </a:lnTo>
                  <a:lnTo>
                    <a:pt x="297089" y="343377"/>
                  </a:lnTo>
                  <a:lnTo>
                    <a:pt x="275487" y="274926"/>
                  </a:lnTo>
                  <a:lnTo>
                    <a:pt x="261250" y="229584"/>
                  </a:lnTo>
                  <a:lnTo>
                    <a:pt x="247153" y="184453"/>
                  </a:lnTo>
                  <a:lnTo>
                    <a:pt x="233196" y="139532"/>
                  </a:lnTo>
                  <a:lnTo>
                    <a:pt x="219380" y="94821"/>
                  </a:lnTo>
                  <a:lnTo>
                    <a:pt x="207282" y="55721"/>
                  </a:lnTo>
                  <a:lnTo>
                    <a:pt x="198480" y="27632"/>
                  </a:lnTo>
                  <a:lnTo>
                    <a:pt x="192974" y="10555"/>
                  </a:lnTo>
                  <a:lnTo>
                    <a:pt x="190765" y="4488"/>
                  </a:lnTo>
                  <a:lnTo>
                    <a:pt x="188895" y="1496"/>
                  </a:lnTo>
                  <a:lnTo>
                    <a:pt x="185715" y="0"/>
                  </a:lnTo>
                  <a:close/>
                </a:path>
              </a:pathLst>
            </a:custGeom>
            <a:solidFill>
              <a:srgbClr val="DB1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077497" y="5064102"/>
              <a:ext cx="353060" cy="401955"/>
            </a:xfrm>
            <a:custGeom>
              <a:avLst/>
              <a:gdLst/>
              <a:ahLst/>
              <a:cxnLst/>
              <a:rect l="l" t="t" r="r" b="b"/>
              <a:pathLst>
                <a:path w="353059" h="401954">
                  <a:moveTo>
                    <a:pt x="161589" y="4488"/>
                  </a:moveTo>
                  <a:lnTo>
                    <a:pt x="163833" y="1496"/>
                  </a:lnTo>
                  <a:lnTo>
                    <a:pt x="167574" y="0"/>
                  </a:lnTo>
                  <a:lnTo>
                    <a:pt x="172811" y="0"/>
                  </a:lnTo>
                  <a:lnTo>
                    <a:pt x="177299" y="0"/>
                  </a:lnTo>
                  <a:lnTo>
                    <a:pt x="181227" y="0"/>
                  </a:lnTo>
                  <a:lnTo>
                    <a:pt x="185715" y="0"/>
                  </a:lnTo>
                  <a:lnTo>
                    <a:pt x="188895" y="1496"/>
                  </a:lnTo>
                  <a:lnTo>
                    <a:pt x="207282" y="55721"/>
                  </a:lnTo>
                  <a:lnTo>
                    <a:pt x="219380" y="94821"/>
                  </a:lnTo>
                  <a:lnTo>
                    <a:pt x="233196" y="139532"/>
                  </a:lnTo>
                  <a:lnTo>
                    <a:pt x="247153" y="184453"/>
                  </a:lnTo>
                  <a:lnTo>
                    <a:pt x="261250" y="229584"/>
                  </a:lnTo>
                  <a:lnTo>
                    <a:pt x="275487" y="274926"/>
                  </a:lnTo>
                  <a:lnTo>
                    <a:pt x="288041" y="314763"/>
                  </a:lnTo>
                  <a:lnTo>
                    <a:pt x="302629" y="360771"/>
                  </a:lnTo>
                  <a:lnTo>
                    <a:pt x="313640" y="373675"/>
                  </a:lnTo>
                  <a:lnTo>
                    <a:pt x="317381" y="374424"/>
                  </a:lnTo>
                  <a:lnTo>
                    <a:pt x="325423" y="375172"/>
                  </a:lnTo>
                  <a:lnTo>
                    <a:pt x="337767" y="375920"/>
                  </a:lnTo>
                  <a:lnTo>
                    <a:pt x="352916" y="375920"/>
                  </a:lnTo>
                  <a:lnTo>
                    <a:pt x="352916" y="401729"/>
                  </a:lnTo>
                  <a:lnTo>
                    <a:pt x="348427" y="401729"/>
                  </a:lnTo>
                  <a:lnTo>
                    <a:pt x="342290" y="400993"/>
                  </a:lnTo>
                  <a:lnTo>
                    <a:pt x="328930" y="400467"/>
                  </a:lnTo>
                  <a:lnTo>
                    <a:pt x="308345" y="400151"/>
                  </a:lnTo>
                  <a:lnTo>
                    <a:pt x="280537" y="400046"/>
                  </a:lnTo>
                  <a:lnTo>
                    <a:pt x="250099" y="400151"/>
                  </a:lnTo>
                  <a:lnTo>
                    <a:pt x="226674" y="400467"/>
                  </a:lnTo>
                  <a:lnTo>
                    <a:pt x="210262" y="400993"/>
                  </a:lnTo>
                  <a:lnTo>
                    <a:pt x="200864" y="401729"/>
                  </a:lnTo>
                  <a:lnTo>
                    <a:pt x="194693" y="401729"/>
                  </a:lnTo>
                  <a:lnTo>
                    <a:pt x="194693" y="375920"/>
                  </a:lnTo>
                  <a:lnTo>
                    <a:pt x="201986" y="375920"/>
                  </a:lnTo>
                  <a:lnTo>
                    <a:pt x="219660" y="375253"/>
                  </a:lnTo>
                  <a:lnTo>
                    <a:pt x="232285" y="373255"/>
                  </a:lnTo>
                  <a:lnTo>
                    <a:pt x="239859" y="369923"/>
                  </a:lnTo>
                  <a:lnTo>
                    <a:pt x="242384" y="365259"/>
                  </a:lnTo>
                  <a:lnTo>
                    <a:pt x="239579" y="355791"/>
                  </a:lnTo>
                  <a:lnTo>
                    <a:pt x="218819" y="288462"/>
                  </a:lnTo>
                  <a:lnTo>
                    <a:pt x="200864" y="230601"/>
                  </a:lnTo>
                  <a:lnTo>
                    <a:pt x="182910" y="172951"/>
                  </a:lnTo>
                  <a:lnTo>
                    <a:pt x="170005" y="131852"/>
                  </a:lnTo>
                  <a:lnTo>
                    <a:pt x="159345" y="99310"/>
                  </a:lnTo>
                  <a:lnTo>
                    <a:pt x="120070" y="224429"/>
                  </a:lnTo>
                  <a:lnTo>
                    <a:pt x="103132" y="279064"/>
                  </a:lnTo>
                  <a:lnTo>
                    <a:pt x="91034" y="318971"/>
                  </a:lnTo>
                  <a:lnTo>
                    <a:pt x="83775" y="344149"/>
                  </a:lnTo>
                  <a:lnTo>
                    <a:pt x="81355" y="354599"/>
                  </a:lnTo>
                  <a:lnTo>
                    <a:pt x="81355" y="359087"/>
                  </a:lnTo>
                  <a:lnTo>
                    <a:pt x="121192" y="375920"/>
                  </a:lnTo>
                  <a:lnTo>
                    <a:pt x="123997" y="375920"/>
                  </a:lnTo>
                  <a:lnTo>
                    <a:pt x="123997" y="401729"/>
                  </a:lnTo>
                  <a:lnTo>
                    <a:pt x="119508" y="401729"/>
                  </a:lnTo>
                  <a:lnTo>
                    <a:pt x="112320" y="400993"/>
                  </a:lnTo>
                  <a:lnTo>
                    <a:pt x="99169" y="400467"/>
                  </a:lnTo>
                  <a:lnTo>
                    <a:pt x="80058" y="400151"/>
                  </a:lnTo>
                  <a:lnTo>
                    <a:pt x="54985" y="400046"/>
                  </a:lnTo>
                  <a:lnTo>
                    <a:pt x="34295" y="400151"/>
                  </a:lnTo>
                  <a:lnTo>
                    <a:pt x="18796" y="400467"/>
                  </a:lnTo>
                  <a:lnTo>
                    <a:pt x="8486" y="400993"/>
                  </a:lnTo>
                  <a:lnTo>
                    <a:pt x="3366" y="401729"/>
                  </a:lnTo>
                  <a:lnTo>
                    <a:pt x="0" y="401729"/>
                  </a:lnTo>
                  <a:lnTo>
                    <a:pt x="0" y="375920"/>
                  </a:lnTo>
                  <a:lnTo>
                    <a:pt x="7293" y="375920"/>
                  </a:lnTo>
                  <a:lnTo>
                    <a:pt x="24266" y="373290"/>
                  </a:lnTo>
                  <a:lnTo>
                    <a:pt x="56914" y="339660"/>
                  </a:lnTo>
                  <a:lnTo>
                    <a:pt x="84126" y="253255"/>
                  </a:lnTo>
                  <a:lnTo>
                    <a:pt x="107726" y="177860"/>
                  </a:lnTo>
                  <a:lnTo>
                    <a:pt x="131291" y="102431"/>
                  </a:lnTo>
                  <a:lnTo>
                    <a:pt x="148123" y="48392"/>
                  </a:lnTo>
                  <a:lnTo>
                    <a:pt x="158223" y="15745"/>
                  </a:lnTo>
                  <a:lnTo>
                    <a:pt x="161589" y="4488"/>
                  </a:lnTo>
                  <a:close/>
                </a:path>
              </a:pathLst>
            </a:custGeom>
            <a:ln w="3175">
              <a:solidFill>
                <a:srgbClr val="DB133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19763291" y="11021897"/>
            <a:ext cx="210820" cy="15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z="1050" spc="-25">
                <a:solidFill>
                  <a:srgbClr val="6F6F6F"/>
                </a:solidFill>
                <a:latin typeface="Helvetica"/>
                <a:cs typeface="Helvetica"/>
              </a:rPr>
              <a:t>6.1</a:t>
            </a:r>
            <a:endParaRPr sz="10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4584" y="325997"/>
            <a:ext cx="5456555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5"/>
              <a:t>CDM</a:t>
            </a:r>
            <a:r>
              <a:rPr dirty="0" spc="-465"/>
              <a:t> Cracks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2217925"/>
            <a:ext cx="152303" cy="15230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77072" y="1902301"/>
            <a:ext cx="8489315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260"/>
              </a:spcBef>
            </a:pPr>
            <a:r>
              <a:rPr dirty="0" sz="4100" spc="-204">
                <a:solidFill>
                  <a:srgbClr val="212121"/>
                </a:solidFill>
                <a:latin typeface="Arial"/>
                <a:cs typeface="Arial"/>
              </a:rPr>
              <a:t>Tensions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5">
                <a:solidFill>
                  <a:srgbClr val="212121"/>
                </a:solidFill>
                <a:latin typeface="Arial"/>
                <a:cs typeface="Arial"/>
              </a:rPr>
              <a:t>between</a:t>
            </a:r>
            <a:r>
              <a:rPr dirty="0" sz="4100" spc="-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early-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late-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time </a:t>
            </a: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measurements</a:t>
            </a:r>
            <a:r>
              <a:rPr dirty="0" sz="4100" spc="-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of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88" y="4534885"/>
            <a:ext cx="8336642" cy="6165568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949133" y="588499"/>
            <a:ext cx="732155" cy="832485"/>
            <a:chOff x="949133" y="588499"/>
            <a:chExt cx="732155" cy="832485"/>
          </a:xfrm>
        </p:grpSpPr>
        <p:sp>
          <p:nvSpPr>
            <p:cNvPr id="7" name="object 7" descr=""/>
            <p:cNvSpPr/>
            <p:nvPr/>
          </p:nvSpPr>
          <p:spPr>
            <a:xfrm>
              <a:off x="950869" y="590235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83207" y="0"/>
                  </a:moveTo>
                  <a:lnTo>
                    <a:pt x="345774" y="0"/>
                  </a:lnTo>
                  <a:lnTo>
                    <a:pt x="338056" y="3087"/>
                  </a:lnTo>
                  <a:lnTo>
                    <a:pt x="333425" y="9261"/>
                  </a:lnTo>
                  <a:lnTo>
                    <a:pt x="331156" y="17129"/>
                  </a:lnTo>
                  <a:lnTo>
                    <a:pt x="324352" y="39409"/>
                  </a:lnTo>
                  <a:lnTo>
                    <a:pt x="313011" y="76102"/>
                  </a:lnTo>
                  <a:lnTo>
                    <a:pt x="297133" y="127208"/>
                  </a:lnTo>
                  <a:lnTo>
                    <a:pt x="276720" y="192725"/>
                  </a:lnTo>
                  <a:lnTo>
                    <a:pt x="251769" y="272656"/>
                  </a:lnTo>
                  <a:lnTo>
                    <a:pt x="222283" y="366999"/>
                  </a:lnTo>
                  <a:lnTo>
                    <a:pt x="192773" y="461318"/>
                  </a:lnTo>
                  <a:lnTo>
                    <a:pt x="167752" y="541177"/>
                  </a:lnTo>
                  <a:lnTo>
                    <a:pt x="147220" y="606577"/>
                  </a:lnTo>
                  <a:lnTo>
                    <a:pt x="131177" y="657517"/>
                  </a:lnTo>
                  <a:lnTo>
                    <a:pt x="119623" y="693997"/>
                  </a:lnTo>
                  <a:lnTo>
                    <a:pt x="97538" y="744200"/>
                  </a:lnTo>
                  <a:lnTo>
                    <a:pt x="50071" y="770249"/>
                  </a:lnTo>
                  <a:lnTo>
                    <a:pt x="15050" y="775676"/>
                  </a:lnTo>
                  <a:lnTo>
                    <a:pt x="0" y="775676"/>
                  </a:lnTo>
                  <a:lnTo>
                    <a:pt x="0" y="828931"/>
                  </a:lnTo>
                  <a:lnTo>
                    <a:pt x="6946" y="828931"/>
                  </a:lnTo>
                  <a:lnTo>
                    <a:pt x="17510" y="827412"/>
                  </a:lnTo>
                  <a:lnTo>
                    <a:pt x="38783" y="826327"/>
                  </a:lnTo>
                  <a:lnTo>
                    <a:pt x="70766" y="825675"/>
                  </a:lnTo>
                  <a:lnTo>
                    <a:pt x="113457" y="825458"/>
                  </a:lnTo>
                  <a:lnTo>
                    <a:pt x="165193" y="825675"/>
                  </a:lnTo>
                  <a:lnTo>
                    <a:pt x="204628" y="826327"/>
                  </a:lnTo>
                  <a:lnTo>
                    <a:pt x="231762" y="827412"/>
                  </a:lnTo>
                  <a:lnTo>
                    <a:pt x="246595" y="828931"/>
                  </a:lnTo>
                  <a:lnTo>
                    <a:pt x="255857" y="828931"/>
                  </a:lnTo>
                  <a:lnTo>
                    <a:pt x="255857" y="775676"/>
                  </a:lnTo>
                  <a:lnTo>
                    <a:pt x="250068" y="775676"/>
                  </a:lnTo>
                  <a:lnTo>
                    <a:pt x="233860" y="774735"/>
                  </a:lnTo>
                  <a:lnTo>
                    <a:pt x="192182" y="760626"/>
                  </a:lnTo>
                  <a:lnTo>
                    <a:pt x="167870" y="731682"/>
                  </a:lnTo>
                  <a:lnTo>
                    <a:pt x="170089" y="720684"/>
                  </a:lnTo>
                  <a:lnTo>
                    <a:pt x="187841" y="658167"/>
                  </a:lnTo>
                  <a:lnTo>
                    <a:pt x="203373" y="606648"/>
                  </a:lnTo>
                  <a:lnTo>
                    <a:pt x="223344" y="541622"/>
                  </a:lnTo>
                  <a:lnTo>
                    <a:pt x="247753" y="463090"/>
                  </a:lnTo>
                  <a:lnTo>
                    <a:pt x="328794" y="204917"/>
                  </a:lnTo>
                  <a:lnTo>
                    <a:pt x="331495" y="212121"/>
                  </a:lnTo>
                  <a:lnTo>
                    <a:pt x="350791" y="272065"/>
                  </a:lnTo>
                  <a:lnTo>
                    <a:pt x="367385" y="324806"/>
                  </a:lnTo>
                  <a:lnTo>
                    <a:pt x="388610" y="392726"/>
                  </a:lnTo>
                  <a:lnTo>
                    <a:pt x="414465" y="475825"/>
                  </a:lnTo>
                  <a:lnTo>
                    <a:pt x="440321" y="559117"/>
                  </a:lnTo>
                  <a:lnTo>
                    <a:pt x="461546" y="627616"/>
                  </a:lnTo>
                  <a:lnTo>
                    <a:pt x="478140" y="681321"/>
                  </a:lnTo>
                  <a:lnTo>
                    <a:pt x="490104" y="720234"/>
                  </a:lnTo>
                  <a:lnTo>
                    <a:pt x="500137" y="753679"/>
                  </a:lnTo>
                  <a:lnTo>
                    <a:pt x="494927" y="763303"/>
                  </a:lnTo>
                  <a:lnTo>
                    <a:pt x="479298" y="770177"/>
                  </a:lnTo>
                  <a:lnTo>
                    <a:pt x="453249" y="774301"/>
                  </a:lnTo>
                  <a:lnTo>
                    <a:pt x="416781" y="775676"/>
                  </a:lnTo>
                  <a:lnTo>
                    <a:pt x="401730" y="775676"/>
                  </a:lnTo>
                  <a:lnTo>
                    <a:pt x="401730" y="828931"/>
                  </a:lnTo>
                  <a:lnTo>
                    <a:pt x="414465" y="828931"/>
                  </a:lnTo>
                  <a:lnTo>
                    <a:pt x="433857" y="827412"/>
                  </a:lnTo>
                  <a:lnTo>
                    <a:pt x="467721" y="826327"/>
                  </a:lnTo>
                  <a:lnTo>
                    <a:pt x="516056" y="825675"/>
                  </a:lnTo>
                  <a:lnTo>
                    <a:pt x="578863" y="825458"/>
                  </a:lnTo>
                  <a:lnTo>
                    <a:pt x="636242" y="825675"/>
                  </a:lnTo>
                  <a:lnTo>
                    <a:pt x="678716" y="826327"/>
                  </a:lnTo>
                  <a:lnTo>
                    <a:pt x="706285" y="827412"/>
                  </a:lnTo>
                  <a:lnTo>
                    <a:pt x="718947" y="828931"/>
                  </a:lnTo>
                  <a:lnTo>
                    <a:pt x="728209" y="828931"/>
                  </a:lnTo>
                  <a:lnTo>
                    <a:pt x="728209" y="775676"/>
                  </a:lnTo>
                  <a:lnTo>
                    <a:pt x="696951" y="775676"/>
                  </a:lnTo>
                  <a:lnTo>
                    <a:pt x="679512" y="774518"/>
                  </a:lnTo>
                  <a:lnTo>
                    <a:pt x="639450" y="769501"/>
                  </a:lnTo>
                  <a:lnTo>
                    <a:pt x="613015" y="708528"/>
                  </a:lnTo>
                  <a:lnTo>
                    <a:pt x="594347" y="649484"/>
                  </a:lnTo>
                  <a:lnTo>
                    <a:pt x="568443" y="567285"/>
                  </a:lnTo>
                  <a:lnTo>
                    <a:pt x="553718" y="520452"/>
                  </a:lnTo>
                  <a:lnTo>
                    <a:pt x="539066" y="473727"/>
                  </a:lnTo>
                  <a:lnTo>
                    <a:pt x="524486" y="427110"/>
                  </a:lnTo>
                  <a:lnTo>
                    <a:pt x="509978" y="380602"/>
                  </a:lnTo>
                  <a:lnTo>
                    <a:pt x="495542" y="334202"/>
                  </a:lnTo>
                  <a:lnTo>
                    <a:pt x="481179" y="287912"/>
                  </a:lnTo>
                  <a:lnTo>
                    <a:pt x="466889" y="241729"/>
                  </a:lnTo>
                  <a:lnTo>
                    <a:pt x="452670" y="195655"/>
                  </a:lnTo>
                  <a:lnTo>
                    <a:pt x="427707" y="114976"/>
                  </a:lnTo>
                  <a:lnTo>
                    <a:pt x="409545" y="57018"/>
                  </a:lnTo>
                  <a:lnTo>
                    <a:pt x="398185" y="21779"/>
                  </a:lnTo>
                  <a:lnTo>
                    <a:pt x="393626" y="9261"/>
                  </a:lnTo>
                  <a:lnTo>
                    <a:pt x="389767" y="3087"/>
                  </a:lnTo>
                  <a:lnTo>
                    <a:pt x="3832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50869" y="590235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33425" y="9261"/>
                  </a:moveTo>
                  <a:lnTo>
                    <a:pt x="338056" y="3087"/>
                  </a:lnTo>
                  <a:lnTo>
                    <a:pt x="345774" y="0"/>
                  </a:lnTo>
                  <a:lnTo>
                    <a:pt x="356579" y="0"/>
                  </a:lnTo>
                  <a:lnTo>
                    <a:pt x="365841" y="0"/>
                  </a:lnTo>
                  <a:lnTo>
                    <a:pt x="373945" y="0"/>
                  </a:lnTo>
                  <a:lnTo>
                    <a:pt x="383207" y="0"/>
                  </a:lnTo>
                  <a:lnTo>
                    <a:pt x="389767" y="3087"/>
                  </a:lnTo>
                  <a:lnTo>
                    <a:pt x="409545" y="57018"/>
                  </a:lnTo>
                  <a:lnTo>
                    <a:pt x="427707" y="114976"/>
                  </a:lnTo>
                  <a:lnTo>
                    <a:pt x="452670" y="195655"/>
                  </a:lnTo>
                  <a:lnTo>
                    <a:pt x="466889" y="241729"/>
                  </a:lnTo>
                  <a:lnTo>
                    <a:pt x="481179" y="287912"/>
                  </a:lnTo>
                  <a:lnTo>
                    <a:pt x="495542" y="334202"/>
                  </a:lnTo>
                  <a:lnTo>
                    <a:pt x="509978" y="380602"/>
                  </a:lnTo>
                  <a:lnTo>
                    <a:pt x="524486" y="427110"/>
                  </a:lnTo>
                  <a:lnTo>
                    <a:pt x="539066" y="473727"/>
                  </a:lnTo>
                  <a:lnTo>
                    <a:pt x="553718" y="520452"/>
                  </a:lnTo>
                  <a:lnTo>
                    <a:pt x="568443" y="567285"/>
                  </a:lnTo>
                  <a:lnTo>
                    <a:pt x="594347" y="649484"/>
                  </a:lnTo>
                  <a:lnTo>
                    <a:pt x="613015" y="708528"/>
                  </a:lnTo>
                  <a:lnTo>
                    <a:pt x="628645" y="757152"/>
                  </a:lnTo>
                  <a:lnTo>
                    <a:pt x="665403" y="773361"/>
                  </a:lnTo>
                  <a:lnTo>
                    <a:pt x="696951" y="775676"/>
                  </a:lnTo>
                  <a:lnTo>
                    <a:pt x="728209" y="775676"/>
                  </a:lnTo>
                  <a:lnTo>
                    <a:pt x="728209" y="828931"/>
                  </a:lnTo>
                  <a:lnTo>
                    <a:pt x="718947" y="828931"/>
                  </a:lnTo>
                  <a:lnTo>
                    <a:pt x="706285" y="827412"/>
                  </a:lnTo>
                  <a:lnTo>
                    <a:pt x="678716" y="826327"/>
                  </a:lnTo>
                  <a:lnTo>
                    <a:pt x="636242" y="825675"/>
                  </a:lnTo>
                  <a:lnTo>
                    <a:pt x="578863" y="825458"/>
                  </a:lnTo>
                  <a:lnTo>
                    <a:pt x="516056" y="825675"/>
                  </a:lnTo>
                  <a:lnTo>
                    <a:pt x="467721" y="826327"/>
                  </a:lnTo>
                  <a:lnTo>
                    <a:pt x="433857" y="827412"/>
                  </a:lnTo>
                  <a:lnTo>
                    <a:pt x="414465" y="828931"/>
                  </a:lnTo>
                  <a:lnTo>
                    <a:pt x="401730" y="828931"/>
                  </a:lnTo>
                  <a:lnTo>
                    <a:pt x="401730" y="775676"/>
                  </a:lnTo>
                  <a:lnTo>
                    <a:pt x="416781" y="775676"/>
                  </a:lnTo>
                  <a:lnTo>
                    <a:pt x="453249" y="774301"/>
                  </a:lnTo>
                  <a:lnTo>
                    <a:pt x="479298" y="770177"/>
                  </a:lnTo>
                  <a:lnTo>
                    <a:pt x="494927" y="763303"/>
                  </a:lnTo>
                  <a:lnTo>
                    <a:pt x="500137" y="753679"/>
                  </a:lnTo>
                  <a:lnTo>
                    <a:pt x="497436" y="744353"/>
                  </a:lnTo>
                  <a:lnTo>
                    <a:pt x="478140" y="681321"/>
                  </a:lnTo>
                  <a:lnTo>
                    <a:pt x="461546" y="627616"/>
                  </a:lnTo>
                  <a:lnTo>
                    <a:pt x="440321" y="559117"/>
                  </a:lnTo>
                  <a:lnTo>
                    <a:pt x="414465" y="475825"/>
                  </a:lnTo>
                  <a:lnTo>
                    <a:pt x="388610" y="392726"/>
                  </a:lnTo>
                  <a:lnTo>
                    <a:pt x="367385" y="324806"/>
                  </a:lnTo>
                  <a:lnTo>
                    <a:pt x="350791" y="272065"/>
                  </a:lnTo>
                  <a:lnTo>
                    <a:pt x="338827" y="234503"/>
                  </a:lnTo>
                  <a:lnTo>
                    <a:pt x="328794" y="204917"/>
                  </a:lnTo>
                  <a:lnTo>
                    <a:pt x="247753" y="463090"/>
                  </a:lnTo>
                  <a:lnTo>
                    <a:pt x="223344" y="541622"/>
                  </a:lnTo>
                  <a:lnTo>
                    <a:pt x="203373" y="606648"/>
                  </a:lnTo>
                  <a:lnTo>
                    <a:pt x="187841" y="658167"/>
                  </a:lnTo>
                  <a:lnTo>
                    <a:pt x="176746" y="696179"/>
                  </a:lnTo>
                  <a:lnTo>
                    <a:pt x="167870" y="731682"/>
                  </a:lnTo>
                  <a:lnTo>
                    <a:pt x="169389" y="738701"/>
                  </a:lnTo>
                  <a:lnTo>
                    <a:pt x="204917" y="767210"/>
                  </a:lnTo>
                  <a:lnTo>
                    <a:pt x="250068" y="775676"/>
                  </a:lnTo>
                  <a:lnTo>
                    <a:pt x="255857" y="775676"/>
                  </a:lnTo>
                  <a:lnTo>
                    <a:pt x="255857" y="828931"/>
                  </a:lnTo>
                  <a:lnTo>
                    <a:pt x="246595" y="828931"/>
                  </a:lnTo>
                  <a:lnTo>
                    <a:pt x="231762" y="827412"/>
                  </a:lnTo>
                  <a:lnTo>
                    <a:pt x="204628" y="826327"/>
                  </a:lnTo>
                  <a:lnTo>
                    <a:pt x="165193" y="825675"/>
                  </a:lnTo>
                  <a:lnTo>
                    <a:pt x="113457" y="825458"/>
                  </a:lnTo>
                  <a:lnTo>
                    <a:pt x="70766" y="825675"/>
                  </a:lnTo>
                  <a:lnTo>
                    <a:pt x="38783" y="826327"/>
                  </a:lnTo>
                  <a:lnTo>
                    <a:pt x="17510" y="827412"/>
                  </a:lnTo>
                  <a:lnTo>
                    <a:pt x="6946" y="828931"/>
                  </a:lnTo>
                  <a:lnTo>
                    <a:pt x="0" y="828931"/>
                  </a:lnTo>
                  <a:lnTo>
                    <a:pt x="0" y="775676"/>
                  </a:lnTo>
                  <a:lnTo>
                    <a:pt x="15050" y="775676"/>
                  </a:lnTo>
                  <a:lnTo>
                    <a:pt x="50071" y="770249"/>
                  </a:lnTo>
                  <a:lnTo>
                    <a:pt x="97538" y="744200"/>
                  </a:lnTo>
                  <a:lnTo>
                    <a:pt x="119623" y="693997"/>
                  </a:lnTo>
                  <a:lnTo>
                    <a:pt x="131177" y="657517"/>
                  </a:lnTo>
                  <a:lnTo>
                    <a:pt x="147220" y="606577"/>
                  </a:lnTo>
                  <a:lnTo>
                    <a:pt x="167752" y="541177"/>
                  </a:lnTo>
                  <a:lnTo>
                    <a:pt x="192773" y="461318"/>
                  </a:lnTo>
                  <a:lnTo>
                    <a:pt x="222283" y="366999"/>
                  </a:lnTo>
                  <a:lnTo>
                    <a:pt x="251769" y="272656"/>
                  </a:lnTo>
                  <a:lnTo>
                    <a:pt x="276720" y="192725"/>
                  </a:lnTo>
                  <a:lnTo>
                    <a:pt x="297133" y="127208"/>
                  </a:lnTo>
                  <a:lnTo>
                    <a:pt x="313011" y="76102"/>
                  </a:lnTo>
                  <a:lnTo>
                    <a:pt x="324352" y="39409"/>
                  </a:lnTo>
                  <a:lnTo>
                    <a:pt x="331156" y="17129"/>
                  </a:lnTo>
                  <a:lnTo>
                    <a:pt x="333425" y="9261"/>
                  </a:lnTo>
                  <a:close/>
                </a:path>
              </a:pathLst>
            </a:custGeom>
            <a:ln w="3473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5295" y="2673990"/>
            <a:ext cx="651243" cy="47750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137277" y="8814399"/>
            <a:ext cx="3402329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-225">
                <a:solidFill>
                  <a:srgbClr val="2975DD"/>
                </a:solidFill>
                <a:latin typeface="Arial"/>
                <a:cs typeface="Arial"/>
                <a:hlinkClick r:id="rId5"/>
              </a:rPr>
              <a:t>DESI</a:t>
            </a:r>
            <a:r>
              <a:rPr dirty="0" sz="2450" spc="-75">
                <a:solidFill>
                  <a:srgbClr val="2975DD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2450" spc="-45">
                <a:solidFill>
                  <a:srgbClr val="2975DD"/>
                </a:solidFill>
                <a:latin typeface="Arial"/>
                <a:cs typeface="Arial"/>
                <a:hlinkClick r:id="rId5"/>
              </a:rPr>
              <a:t>Collaboration</a:t>
            </a:r>
            <a:r>
              <a:rPr dirty="0" sz="2450" spc="-70">
                <a:solidFill>
                  <a:srgbClr val="2975DD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z="2450" spc="-65">
                <a:solidFill>
                  <a:srgbClr val="2975DD"/>
                </a:solidFill>
                <a:latin typeface="Arial"/>
                <a:cs typeface="Arial"/>
                <a:hlinkClick r:id="rId5"/>
              </a:rPr>
              <a:t>(2024)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9874396" y="11021897"/>
            <a:ext cx="99695" cy="15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20"/>
              </a:lnSpc>
            </a:pPr>
            <a:r>
              <a:rPr dirty="0" sz="1050" spc="-50">
                <a:solidFill>
                  <a:srgbClr val="6F6F6F"/>
                </a:solidFill>
                <a:latin typeface="Helvetica"/>
                <a:cs typeface="Helvetica"/>
              </a:rPr>
              <a:t>7</a:t>
            </a:r>
            <a:endParaRPr sz="10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4584" y="325997"/>
            <a:ext cx="5456555" cy="1321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5"/>
              <a:t>CDM</a:t>
            </a:r>
            <a:r>
              <a:rPr dirty="0" spc="-465"/>
              <a:t> Cracks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50" y="2217925"/>
            <a:ext cx="152303" cy="15229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88" y="4534885"/>
            <a:ext cx="8336642" cy="616556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949133" y="588499"/>
            <a:ext cx="732155" cy="832485"/>
            <a:chOff x="949133" y="588499"/>
            <a:chExt cx="732155" cy="832485"/>
          </a:xfrm>
        </p:grpSpPr>
        <p:sp>
          <p:nvSpPr>
            <p:cNvPr id="6" name="object 6" descr=""/>
            <p:cNvSpPr/>
            <p:nvPr/>
          </p:nvSpPr>
          <p:spPr>
            <a:xfrm>
              <a:off x="950869" y="590235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83207" y="0"/>
                  </a:moveTo>
                  <a:lnTo>
                    <a:pt x="345774" y="0"/>
                  </a:lnTo>
                  <a:lnTo>
                    <a:pt x="338056" y="3087"/>
                  </a:lnTo>
                  <a:lnTo>
                    <a:pt x="333425" y="9261"/>
                  </a:lnTo>
                  <a:lnTo>
                    <a:pt x="331156" y="17129"/>
                  </a:lnTo>
                  <a:lnTo>
                    <a:pt x="324352" y="39409"/>
                  </a:lnTo>
                  <a:lnTo>
                    <a:pt x="313011" y="76102"/>
                  </a:lnTo>
                  <a:lnTo>
                    <a:pt x="297133" y="127208"/>
                  </a:lnTo>
                  <a:lnTo>
                    <a:pt x="276720" y="192725"/>
                  </a:lnTo>
                  <a:lnTo>
                    <a:pt x="251769" y="272656"/>
                  </a:lnTo>
                  <a:lnTo>
                    <a:pt x="222283" y="366999"/>
                  </a:lnTo>
                  <a:lnTo>
                    <a:pt x="192773" y="461318"/>
                  </a:lnTo>
                  <a:lnTo>
                    <a:pt x="167752" y="541177"/>
                  </a:lnTo>
                  <a:lnTo>
                    <a:pt x="147220" y="606577"/>
                  </a:lnTo>
                  <a:lnTo>
                    <a:pt x="131177" y="657517"/>
                  </a:lnTo>
                  <a:lnTo>
                    <a:pt x="119623" y="693997"/>
                  </a:lnTo>
                  <a:lnTo>
                    <a:pt x="97538" y="744200"/>
                  </a:lnTo>
                  <a:lnTo>
                    <a:pt x="50071" y="770249"/>
                  </a:lnTo>
                  <a:lnTo>
                    <a:pt x="15050" y="775676"/>
                  </a:lnTo>
                  <a:lnTo>
                    <a:pt x="0" y="775676"/>
                  </a:lnTo>
                  <a:lnTo>
                    <a:pt x="0" y="828931"/>
                  </a:lnTo>
                  <a:lnTo>
                    <a:pt x="6946" y="828931"/>
                  </a:lnTo>
                  <a:lnTo>
                    <a:pt x="17510" y="827412"/>
                  </a:lnTo>
                  <a:lnTo>
                    <a:pt x="38783" y="826327"/>
                  </a:lnTo>
                  <a:lnTo>
                    <a:pt x="70766" y="825675"/>
                  </a:lnTo>
                  <a:lnTo>
                    <a:pt x="113457" y="825458"/>
                  </a:lnTo>
                  <a:lnTo>
                    <a:pt x="165193" y="825675"/>
                  </a:lnTo>
                  <a:lnTo>
                    <a:pt x="204628" y="826327"/>
                  </a:lnTo>
                  <a:lnTo>
                    <a:pt x="231762" y="827412"/>
                  </a:lnTo>
                  <a:lnTo>
                    <a:pt x="246595" y="828931"/>
                  </a:lnTo>
                  <a:lnTo>
                    <a:pt x="255857" y="828931"/>
                  </a:lnTo>
                  <a:lnTo>
                    <a:pt x="255857" y="775676"/>
                  </a:lnTo>
                  <a:lnTo>
                    <a:pt x="250068" y="775676"/>
                  </a:lnTo>
                  <a:lnTo>
                    <a:pt x="233860" y="774735"/>
                  </a:lnTo>
                  <a:lnTo>
                    <a:pt x="192182" y="760626"/>
                  </a:lnTo>
                  <a:lnTo>
                    <a:pt x="167870" y="731682"/>
                  </a:lnTo>
                  <a:lnTo>
                    <a:pt x="170089" y="720684"/>
                  </a:lnTo>
                  <a:lnTo>
                    <a:pt x="187841" y="658167"/>
                  </a:lnTo>
                  <a:lnTo>
                    <a:pt x="203373" y="606648"/>
                  </a:lnTo>
                  <a:lnTo>
                    <a:pt x="223344" y="541622"/>
                  </a:lnTo>
                  <a:lnTo>
                    <a:pt x="247753" y="463090"/>
                  </a:lnTo>
                  <a:lnTo>
                    <a:pt x="328794" y="204917"/>
                  </a:lnTo>
                  <a:lnTo>
                    <a:pt x="331495" y="212121"/>
                  </a:lnTo>
                  <a:lnTo>
                    <a:pt x="350791" y="272065"/>
                  </a:lnTo>
                  <a:lnTo>
                    <a:pt x="367385" y="324806"/>
                  </a:lnTo>
                  <a:lnTo>
                    <a:pt x="388610" y="392726"/>
                  </a:lnTo>
                  <a:lnTo>
                    <a:pt x="414465" y="475825"/>
                  </a:lnTo>
                  <a:lnTo>
                    <a:pt x="440321" y="559117"/>
                  </a:lnTo>
                  <a:lnTo>
                    <a:pt x="461546" y="627616"/>
                  </a:lnTo>
                  <a:lnTo>
                    <a:pt x="478140" y="681321"/>
                  </a:lnTo>
                  <a:lnTo>
                    <a:pt x="490104" y="720234"/>
                  </a:lnTo>
                  <a:lnTo>
                    <a:pt x="500137" y="753679"/>
                  </a:lnTo>
                  <a:lnTo>
                    <a:pt x="494927" y="763303"/>
                  </a:lnTo>
                  <a:lnTo>
                    <a:pt x="479298" y="770177"/>
                  </a:lnTo>
                  <a:lnTo>
                    <a:pt x="453249" y="774301"/>
                  </a:lnTo>
                  <a:lnTo>
                    <a:pt x="416781" y="775676"/>
                  </a:lnTo>
                  <a:lnTo>
                    <a:pt x="401730" y="775676"/>
                  </a:lnTo>
                  <a:lnTo>
                    <a:pt x="401730" y="828931"/>
                  </a:lnTo>
                  <a:lnTo>
                    <a:pt x="414465" y="828931"/>
                  </a:lnTo>
                  <a:lnTo>
                    <a:pt x="433857" y="827412"/>
                  </a:lnTo>
                  <a:lnTo>
                    <a:pt x="467721" y="826327"/>
                  </a:lnTo>
                  <a:lnTo>
                    <a:pt x="516056" y="825675"/>
                  </a:lnTo>
                  <a:lnTo>
                    <a:pt x="578863" y="825458"/>
                  </a:lnTo>
                  <a:lnTo>
                    <a:pt x="636242" y="825675"/>
                  </a:lnTo>
                  <a:lnTo>
                    <a:pt x="678716" y="826327"/>
                  </a:lnTo>
                  <a:lnTo>
                    <a:pt x="706285" y="827412"/>
                  </a:lnTo>
                  <a:lnTo>
                    <a:pt x="718947" y="828931"/>
                  </a:lnTo>
                  <a:lnTo>
                    <a:pt x="728209" y="828931"/>
                  </a:lnTo>
                  <a:lnTo>
                    <a:pt x="728209" y="775676"/>
                  </a:lnTo>
                  <a:lnTo>
                    <a:pt x="696951" y="775676"/>
                  </a:lnTo>
                  <a:lnTo>
                    <a:pt x="679512" y="774518"/>
                  </a:lnTo>
                  <a:lnTo>
                    <a:pt x="639450" y="769501"/>
                  </a:lnTo>
                  <a:lnTo>
                    <a:pt x="613015" y="708528"/>
                  </a:lnTo>
                  <a:lnTo>
                    <a:pt x="594347" y="649484"/>
                  </a:lnTo>
                  <a:lnTo>
                    <a:pt x="568443" y="567285"/>
                  </a:lnTo>
                  <a:lnTo>
                    <a:pt x="553718" y="520452"/>
                  </a:lnTo>
                  <a:lnTo>
                    <a:pt x="539066" y="473727"/>
                  </a:lnTo>
                  <a:lnTo>
                    <a:pt x="524486" y="427110"/>
                  </a:lnTo>
                  <a:lnTo>
                    <a:pt x="509978" y="380602"/>
                  </a:lnTo>
                  <a:lnTo>
                    <a:pt x="495542" y="334202"/>
                  </a:lnTo>
                  <a:lnTo>
                    <a:pt x="481179" y="287912"/>
                  </a:lnTo>
                  <a:lnTo>
                    <a:pt x="466889" y="241729"/>
                  </a:lnTo>
                  <a:lnTo>
                    <a:pt x="452670" y="195655"/>
                  </a:lnTo>
                  <a:lnTo>
                    <a:pt x="427707" y="114976"/>
                  </a:lnTo>
                  <a:lnTo>
                    <a:pt x="409545" y="57018"/>
                  </a:lnTo>
                  <a:lnTo>
                    <a:pt x="398185" y="21779"/>
                  </a:lnTo>
                  <a:lnTo>
                    <a:pt x="393626" y="9261"/>
                  </a:lnTo>
                  <a:lnTo>
                    <a:pt x="389767" y="3087"/>
                  </a:lnTo>
                  <a:lnTo>
                    <a:pt x="383207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50869" y="590235"/>
              <a:ext cx="728345" cy="829310"/>
            </a:xfrm>
            <a:custGeom>
              <a:avLst/>
              <a:gdLst/>
              <a:ahLst/>
              <a:cxnLst/>
              <a:rect l="l" t="t" r="r" b="b"/>
              <a:pathLst>
                <a:path w="728344" h="829310">
                  <a:moveTo>
                    <a:pt x="333425" y="9261"/>
                  </a:moveTo>
                  <a:lnTo>
                    <a:pt x="338056" y="3087"/>
                  </a:lnTo>
                  <a:lnTo>
                    <a:pt x="345774" y="0"/>
                  </a:lnTo>
                  <a:lnTo>
                    <a:pt x="356579" y="0"/>
                  </a:lnTo>
                  <a:lnTo>
                    <a:pt x="365841" y="0"/>
                  </a:lnTo>
                  <a:lnTo>
                    <a:pt x="373945" y="0"/>
                  </a:lnTo>
                  <a:lnTo>
                    <a:pt x="383207" y="0"/>
                  </a:lnTo>
                  <a:lnTo>
                    <a:pt x="389767" y="3087"/>
                  </a:lnTo>
                  <a:lnTo>
                    <a:pt x="409545" y="57018"/>
                  </a:lnTo>
                  <a:lnTo>
                    <a:pt x="427707" y="114976"/>
                  </a:lnTo>
                  <a:lnTo>
                    <a:pt x="452670" y="195655"/>
                  </a:lnTo>
                  <a:lnTo>
                    <a:pt x="466889" y="241729"/>
                  </a:lnTo>
                  <a:lnTo>
                    <a:pt x="481179" y="287912"/>
                  </a:lnTo>
                  <a:lnTo>
                    <a:pt x="495542" y="334202"/>
                  </a:lnTo>
                  <a:lnTo>
                    <a:pt x="509978" y="380602"/>
                  </a:lnTo>
                  <a:lnTo>
                    <a:pt x="524486" y="427110"/>
                  </a:lnTo>
                  <a:lnTo>
                    <a:pt x="539066" y="473727"/>
                  </a:lnTo>
                  <a:lnTo>
                    <a:pt x="553718" y="520452"/>
                  </a:lnTo>
                  <a:lnTo>
                    <a:pt x="568443" y="567285"/>
                  </a:lnTo>
                  <a:lnTo>
                    <a:pt x="594347" y="649484"/>
                  </a:lnTo>
                  <a:lnTo>
                    <a:pt x="613015" y="708528"/>
                  </a:lnTo>
                  <a:lnTo>
                    <a:pt x="628645" y="757152"/>
                  </a:lnTo>
                  <a:lnTo>
                    <a:pt x="665403" y="773361"/>
                  </a:lnTo>
                  <a:lnTo>
                    <a:pt x="696951" y="775676"/>
                  </a:lnTo>
                  <a:lnTo>
                    <a:pt x="728209" y="775676"/>
                  </a:lnTo>
                  <a:lnTo>
                    <a:pt x="728209" y="828931"/>
                  </a:lnTo>
                  <a:lnTo>
                    <a:pt x="718947" y="828931"/>
                  </a:lnTo>
                  <a:lnTo>
                    <a:pt x="706285" y="827412"/>
                  </a:lnTo>
                  <a:lnTo>
                    <a:pt x="678716" y="826327"/>
                  </a:lnTo>
                  <a:lnTo>
                    <a:pt x="636242" y="825675"/>
                  </a:lnTo>
                  <a:lnTo>
                    <a:pt x="578863" y="825458"/>
                  </a:lnTo>
                  <a:lnTo>
                    <a:pt x="516056" y="825675"/>
                  </a:lnTo>
                  <a:lnTo>
                    <a:pt x="467721" y="826327"/>
                  </a:lnTo>
                  <a:lnTo>
                    <a:pt x="433857" y="827412"/>
                  </a:lnTo>
                  <a:lnTo>
                    <a:pt x="414465" y="828931"/>
                  </a:lnTo>
                  <a:lnTo>
                    <a:pt x="401730" y="828931"/>
                  </a:lnTo>
                  <a:lnTo>
                    <a:pt x="401730" y="775676"/>
                  </a:lnTo>
                  <a:lnTo>
                    <a:pt x="416781" y="775676"/>
                  </a:lnTo>
                  <a:lnTo>
                    <a:pt x="453249" y="774301"/>
                  </a:lnTo>
                  <a:lnTo>
                    <a:pt x="479298" y="770177"/>
                  </a:lnTo>
                  <a:lnTo>
                    <a:pt x="494927" y="763303"/>
                  </a:lnTo>
                  <a:lnTo>
                    <a:pt x="500137" y="753679"/>
                  </a:lnTo>
                  <a:lnTo>
                    <a:pt x="497436" y="744353"/>
                  </a:lnTo>
                  <a:lnTo>
                    <a:pt x="478140" y="681321"/>
                  </a:lnTo>
                  <a:lnTo>
                    <a:pt x="461546" y="627616"/>
                  </a:lnTo>
                  <a:lnTo>
                    <a:pt x="440321" y="559117"/>
                  </a:lnTo>
                  <a:lnTo>
                    <a:pt x="414465" y="475825"/>
                  </a:lnTo>
                  <a:lnTo>
                    <a:pt x="388610" y="392726"/>
                  </a:lnTo>
                  <a:lnTo>
                    <a:pt x="367385" y="324806"/>
                  </a:lnTo>
                  <a:lnTo>
                    <a:pt x="350791" y="272065"/>
                  </a:lnTo>
                  <a:lnTo>
                    <a:pt x="338827" y="234503"/>
                  </a:lnTo>
                  <a:lnTo>
                    <a:pt x="328794" y="204917"/>
                  </a:lnTo>
                  <a:lnTo>
                    <a:pt x="247753" y="463090"/>
                  </a:lnTo>
                  <a:lnTo>
                    <a:pt x="223344" y="541622"/>
                  </a:lnTo>
                  <a:lnTo>
                    <a:pt x="203373" y="606648"/>
                  </a:lnTo>
                  <a:lnTo>
                    <a:pt x="187841" y="658167"/>
                  </a:lnTo>
                  <a:lnTo>
                    <a:pt x="176746" y="696179"/>
                  </a:lnTo>
                  <a:lnTo>
                    <a:pt x="167870" y="731682"/>
                  </a:lnTo>
                  <a:lnTo>
                    <a:pt x="169389" y="738701"/>
                  </a:lnTo>
                  <a:lnTo>
                    <a:pt x="204917" y="767210"/>
                  </a:lnTo>
                  <a:lnTo>
                    <a:pt x="250068" y="775676"/>
                  </a:lnTo>
                  <a:lnTo>
                    <a:pt x="255857" y="775676"/>
                  </a:lnTo>
                  <a:lnTo>
                    <a:pt x="255857" y="828931"/>
                  </a:lnTo>
                  <a:lnTo>
                    <a:pt x="246595" y="828931"/>
                  </a:lnTo>
                  <a:lnTo>
                    <a:pt x="231762" y="827412"/>
                  </a:lnTo>
                  <a:lnTo>
                    <a:pt x="204628" y="826327"/>
                  </a:lnTo>
                  <a:lnTo>
                    <a:pt x="165193" y="825675"/>
                  </a:lnTo>
                  <a:lnTo>
                    <a:pt x="113457" y="825458"/>
                  </a:lnTo>
                  <a:lnTo>
                    <a:pt x="70766" y="825675"/>
                  </a:lnTo>
                  <a:lnTo>
                    <a:pt x="38783" y="826327"/>
                  </a:lnTo>
                  <a:lnTo>
                    <a:pt x="17510" y="827412"/>
                  </a:lnTo>
                  <a:lnTo>
                    <a:pt x="6946" y="828931"/>
                  </a:lnTo>
                  <a:lnTo>
                    <a:pt x="0" y="828931"/>
                  </a:lnTo>
                  <a:lnTo>
                    <a:pt x="0" y="775676"/>
                  </a:lnTo>
                  <a:lnTo>
                    <a:pt x="15050" y="775676"/>
                  </a:lnTo>
                  <a:lnTo>
                    <a:pt x="50071" y="770249"/>
                  </a:lnTo>
                  <a:lnTo>
                    <a:pt x="97538" y="744200"/>
                  </a:lnTo>
                  <a:lnTo>
                    <a:pt x="119623" y="693997"/>
                  </a:lnTo>
                  <a:lnTo>
                    <a:pt x="131177" y="657517"/>
                  </a:lnTo>
                  <a:lnTo>
                    <a:pt x="147220" y="606577"/>
                  </a:lnTo>
                  <a:lnTo>
                    <a:pt x="167752" y="541177"/>
                  </a:lnTo>
                  <a:lnTo>
                    <a:pt x="192773" y="461318"/>
                  </a:lnTo>
                  <a:lnTo>
                    <a:pt x="222283" y="366999"/>
                  </a:lnTo>
                  <a:lnTo>
                    <a:pt x="251769" y="272656"/>
                  </a:lnTo>
                  <a:lnTo>
                    <a:pt x="276720" y="192725"/>
                  </a:lnTo>
                  <a:lnTo>
                    <a:pt x="297133" y="127208"/>
                  </a:lnTo>
                  <a:lnTo>
                    <a:pt x="313011" y="76102"/>
                  </a:lnTo>
                  <a:lnTo>
                    <a:pt x="324352" y="39409"/>
                  </a:lnTo>
                  <a:lnTo>
                    <a:pt x="331156" y="17129"/>
                  </a:lnTo>
                  <a:lnTo>
                    <a:pt x="333425" y="9261"/>
                  </a:lnTo>
                  <a:close/>
                </a:path>
              </a:pathLst>
            </a:custGeom>
            <a:ln w="3473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5295" y="2673990"/>
            <a:ext cx="651243" cy="47750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77072" y="1902301"/>
            <a:ext cx="8489315" cy="12706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260"/>
              </a:spcBef>
              <a:tabLst>
                <a:tab pos="4822825" algn="l"/>
                <a:tab pos="6365875" algn="l"/>
              </a:tabLst>
            </a:pPr>
            <a:r>
              <a:rPr dirty="0" sz="4100" spc="-204">
                <a:solidFill>
                  <a:srgbClr val="212121"/>
                </a:solidFill>
                <a:latin typeface="Arial"/>
                <a:cs typeface="Arial"/>
              </a:rPr>
              <a:t>Tensions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35">
                <a:solidFill>
                  <a:srgbClr val="212121"/>
                </a:solidFill>
                <a:latin typeface="Arial"/>
                <a:cs typeface="Arial"/>
              </a:rPr>
              <a:t>between</a:t>
            </a:r>
            <a:r>
              <a:rPr dirty="0" sz="4100" spc="-19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early-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114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 spc="-18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late-</a:t>
            </a:r>
            <a:r>
              <a:rPr dirty="0" sz="4100" spc="-20">
                <a:solidFill>
                  <a:srgbClr val="212121"/>
                </a:solidFill>
                <a:latin typeface="Arial"/>
                <a:cs typeface="Arial"/>
              </a:rPr>
              <a:t>time </a:t>
            </a:r>
            <a:r>
              <a:rPr dirty="0" sz="4100" spc="-105">
                <a:solidFill>
                  <a:srgbClr val="212121"/>
                </a:solidFill>
                <a:latin typeface="Arial"/>
                <a:cs typeface="Arial"/>
              </a:rPr>
              <a:t>measurements</a:t>
            </a:r>
            <a:r>
              <a:rPr dirty="0" sz="4100" spc="-175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25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dirty="0" sz="410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dirty="0" sz="4100" spc="-484">
                <a:solidFill>
                  <a:srgbClr val="212121"/>
                </a:solidFill>
                <a:latin typeface="Arial"/>
                <a:cs typeface="Arial"/>
              </a:rPr>
              <a:t>: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6616" y="2654986"/>
            <a:ext cx="516070" cy="489950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9137277" y="8814399"/>
            <a:ext cx="3402329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-225">
                <a:solidFill>
                  <a:srgbClr val="2975DD"/>
                </a:solidFill>
                <a:latin typeface="Arial"/>
                <a:cs typeface="Arial"/>
                <a:hlinkClick r:id="rId6"/>
              </a:rPr>
              <a:t>DESI</a:t>
            </a:r>
            <a:r>
              <a:rPr dirty="0" sz="2450" spc="-75">
                <a:solidFill>
                  <a:srgbClr val="2975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2450" spc="-45">
                <a:solidFill>
                  <a:srgbClr val="2975DD"/>
                </a:solidFill>
                <a:latin typeface="Arial"/>
                <a:cs typeface="Arial"/>
                <a:hlinkClick r:id="rId6"/>
              </a:rPr>
              <a:t>Collaboration</a:t>
            </a:r>
            <a:r>
              <a:rPr dirty="0" sz="2450" spc="-70">
                <a:solidFill>
                  <a:srgbClr val="2975DD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2450" spc="-65">
                <a:solidFill>
                  <a:srgbClr val="2975DD"/>
                </a:solidFill>
                <a:latin typeface="Arial"/>
                <a:cs typeface="Arial"/>
                <a:hlinkClick r:id="rId6"/>
              </a:rPr>
              <a:t>(2024)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57982" y="383839"/>
            <a:ext cx="7165246" cy="477485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3440751" y="4426146"/>
            <a:ext cx="3567429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50" spc="-65">
                <a:solidFill>
                  <a:srgbClr val="2975DD"/>
                </a:solidFill>
                <a:latin typeface="Arial"/>
                <a:cs typeface="Arial"/>
                <a:hlinkClick r:id="rId8"/>
              </a:rPr>
              <a:t>Madhavacheril</a:t>
            </a:r>
            <a:r>
              <a:rPr dirty="0" sz="2450" spc="-150">
                <a:solidFill>
                  <a:srgbClr val="2975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2450">
                <a:solidFill>
                  <a:srgbClr val="2975DD"/>
                </a:solidFill>
                <a:latin typeface="Arial"/>
                <a:cs typeface="Arial"/>
                <a:hlinkClick r:id="rId8"/>
              </a:rPr>
              <a:t>et</a:t>
            </a:r>
            <a:r>
              <a:rPr dirty="0" sz="2450" spc="-80">
                <a:solidFill>
                  <a:srgbClr val="2975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2450" spc="-114">
                <a:solidFill>
                  <a:srgbClr val="2975DD"/>
                </a:solidFill>
                <a:latin typeface="Arial"/>
                <a:cs typeface="Arial"/>
                <a:hlinkClick r:id="rId8"/>
              </a:rPr>
              <a:t>al.</a:t>
            </a:r>
            <a:r>
              <a:rPr dirty="0" sz="2450" spc="-80">
                <a:solidFill>
                  <a:srgbClr val="2975DD"/>
                </a:solidFill>
                <a:latin typeface="Arial"/>
                <a:cs typeface="Arial"/>
                <a:hlinkClick r:id="rId8"/>
              </a:rPr>
              <a:t> </a:t>
            </a:r>
            <a:r>
              <a:rPr dirty="0" sz="2450" spc="-45">
                <a:solidFill>
                  <a:srgbClr val="2975DD"/>
                </a:solidFill>
                <a:latin typeface="Arial"/>
                <a:cs typeface="Arial"/>
                <a:hlinkClick r:id="rId8"/>
              </a:rPr>
              <a:t>(2023)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70"/>
              </a:lnSpc>
            </a:pPr>
            <a:r>
              <a:rPr dirty="0" spc="-85"/>
              <a:t>Cail</a:t>
            </a:r>
            <a:r>
              <a:rPr dirty="0" spc="-120"/>
              <a:t> </a:t>
            </a:r>
            <a:r>
              <a:rPr dirty="0" spc="-70"/>
              <a:t>Daley</a:t>
            </a:r>
            <a:r>
              <a:rPr dirty="0" spc="-110"/>
              <a:t> </a:t>
            </a:r>
            <a:r>
              <a:rPr dirty="0" spc="-100"/>
              <a:t>|</a:t>
            </a:r>
            <a:r>
              <a:rPr dirty="0" spc="-60"/>
              <a:t> </a:t>
            </a:r>
            <a:r>
              <a:rPr dirty="0" spc="-100"/>
              <a:t>DAp</a:t>
            </a:r>
            <a:r>
              <a:rPr dirty="0" spc="-55"/>
              <a:t> </a:t>
            </a:r>
            <a:r>
              <a:rPr dirty="0" spc="-60"/>
              <a:t>Postdoc </a:t>
            </a:r>
            <a:r>
              <a:rPr dirty="0" spc="-80"/>
              <a:t>Seminar</a:t>
            </a:r>
            <a:r>
              <a:rPr dirty="0" spc="-100"/>
              <a:t> |</a:t>
            </a:r>
            <a:r>
              <a:rPr dirty="0" spc="-55"/>
              <a:t> </a:t>
            </a:r>
            <a:r>
              <a:rPr dirty="0" spc="-75"/>
              <a:t>March</a:t>
            </a:r>
            <a:r>
              <a:rPr dirty="0" spc="-60"/>
              <a:t> </a:t>
            </a:r>
            <a:r>
              <a:rPr dirty="0" spc="-285"/>
              <a:t>11,</a:t>
            </a:r>
            <a:r>
              <a:rPr dirty="0" spc="-55"/>
              <a:t> </a:t>
            </a:r>
            <a:r>
              <a:rPr dirty="0" spc="-20"/>
              <a:t>2025</a:t>
            </a: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6360">
              <a:lnSpc>
                <a:spcPts val="1120"/>
              </a:lnSpc>
            </a:pPr>
            <a:r>
              <a:rPr dirty="0" spc="-25"/>
              <a:t>7.</a:t>
            </a:r>
            <a:r>
              <a:rPr dirty="0" spc="-25"/>
              <a:t>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975D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Talks – Cosmology with SPT-3G</dc:title>
  <dcterms:created xsi:type="dcterms:W3CDTF">2025-03-20T21:31:10Z</dcterms:created>
  <dcterms:modified xsi:type="dcterms:W3CDTF">2025-03-20T21:31:10Z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2025-03-11T00:00:00Z</vt:filetime>
  </property>
  <property fmtid="{D5CDD505-2E9C-101B-9397-08002B2CF9AE}" pid="3" name="Creator">
    <vt:lpwstr>Mozilla/5.0 (Macintosh; Intel Mac OS X 10_15_7) AppleWebKit/537.36 (KHTML, like Gecko) Chrome/134.0.0.0 Safari/537.36</vt:lpwstr>
  </property>
  <property fmtid="{D5CDD505-2E9C-101B-9397-08002B2CF9AE}" pid="4" name="LastSaved">
    <vt:filetime>2025-03-20T00:00:00Z</vt:filetime>
  </property>
  <property fmtid="{D5CDD505-2E9C-101B-9397-08002B2CF9AE}" pid="5" name="Producer">
    <vt:lpwstr>macOS Version 15.1.1 (Build 24B91) Quartz PDFContext, AppendMode 1.1</vt:lpwstr>
  </property>
</Properties>
</file>